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1"/>
  </p:sldMasterIdLst>
  <p:notesMasterIdLst>
    <p:notesMasterId r:id="rId42"/>
  </p:notesMasterIdLst>
  <p:sldIdLst>
    <p:sldId id="256" r:id="rId2"/>
    <p:sldId id="257" r:id="rId3"/>
    <p:sldId id="288" r:id="rId4"/>
    <p:sldId id="296" r:id="rId5"/>
    <p:sldId id="297" r:id="rId6"/>
    <p:sldId id="258" r:id="rId7"/>
    <p:sldId id="289" r:id="rId8"/>
    <p:sldId id="284" r:id="rId9"/>
    <p:sldId id="303" r:id="rId10"/>
    <p:sldId id="319" r:id="rId11"/>
    <p:sldId id="304" r:id="rId12"/>
    <p:sldId id="283" r:id="rId13"/>
    <p:sldId id="264" r:id="rId14"/>
    <p:sldId id="265" r:id="rId15"/>
    <p:sldId id="305" r:id="rId16"/>
    <p:sldId id="267" r:id="rId17"/>
    <p:sldId id="298" r:id="rId18"/>
    <p:sldId id="291" r:id="rId19"/>
    <p:sldId id="279" r:id="rId20"/>
    <p:sldId id="285" r:id="rId21"/>
    <p:sldId id="309" r:id="rId22"/>
    <p:sldId id="286" r:id="rId23"/>
    <p:sldId id="292" r:id="rId24"/>
    <p:sldId id="310" r:id="rId25"/>
    <p:sldId id="293" r:id="rId26"/>
    <p:sldId id="306" r:id="rId27"/>
    <p:sldId id="314" r:id="rId28"/>
    <p:sldId id="315" r:id="rId29"/>
    <p:sldId id="316" r:id="rId30"/>
    <p:sldId id="269" r:id="rId31"/>
    <p:sldId id="295" r:id="rId32"/>
    <p:sldId id="263" r:id="rId33"/>
    <p:sldId id="312" r:id="rId34"/>
    <p:sldId id="299" r:id="rId35"/>
    <p:sldId id="307" r:id="rId36"/>
    <p:sldId id="320" r:id="rId37"/>
    <p:sldId id="308" r:id="rId38"/>
    <p:sldId id="300" r:id="rId39"/>
    <p:sldId id="275" r:id="rId40"/>
    <p:sldId id="317" r:id="rId41"/>
  </p:sldIdLst>
  <p:sldSz cx="9144000" cy="6858000" type="screen4x3"/>
  <p:notesSz cx="6858000" cy="9144000"/>
  <p:defaultTextStyle>
    <a:defPPr>
      <a:defRPr lang="zh-CN"/>
    </a:defPPr>
    <a:lvl1pPr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5pPr>
    <a:lvl6pPr marL="2286000" algn="l" defTabSz="914400" rtl="0" eaLnBrk="1" latinLnBrk="0" hangingPunct="1">
      <a:defRPr kern="1200">
        <a:solidFill>
          <a:schemeClr val="tx1"/>
        </a:solidFill>
        <a:latin typeface="Arial" pitchFamily="34" charset="0"/>
        <a:ea typeface="宋体" pitchFamily="2" charset="-122"/>
        <a:cs typeface="+mn-cs"/>
      </a:defRPr>
    </a:lvl6pPr>
    <a:lvl7pPr marL="2743200" algn="l" defTabSz="914400" rtl="0" eaLnBrk="1" latinLnBrk="0" hangingPunct="1">
      <a:defRPr kern="1200">
        <a:solidFill>
          <a:schemeClr val="tx1"/>
        </a:solidFill>
        <a:latin typeface="Arial" pitchFamily="34" charset="0"/>
        <a:ea typeface="宋体" pitchFamily="2" charset="-122"/>
        <a:cs typeface="+mn-cs"/>
      </a:defRPr>
    </a:lvl7pPr>
    <a:lvl8pPr marL="3200400" algn="l" defTabSz="914400" rtl="0" eaLnBrk="1" latinLnBrk="0" hangingPunct="1">
      <a:defRPr kern="1200">
        <a:solidFill>
          <a:schemeClr val="tx1"/>
        </a:solidFill>
        <a:latin typeface="Arial" pitchFamily="34" charset="0"/>
        <a:ea typeface="宋体" pitchFamily="2" charset="-122"/>
        <a:cs typeface="+mn-cs"/>
      </a:defRPr>
    </a:lvl8pPr>
    <a:lvl9pPr marL="3657600" algn="l" defTabSz="914400" rtl="0" eaLnBrk="1" latinLnBrk="0" hangingPunct="1">
      <a:defRPr kern="1200">
        <a:solidFill>
          <a:schemeClr val="tx1"/>
        </a:solidFill>
        <a:latin typeface="Arial" pitchFamily="34" charset="0"/>
        <a:ea typeface="宋体" pitchFamily="2"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00"/>
    <a:srgbClr val="0000FF"/>
    <a:srgbClr val="0066FF"/>
    <a:srgbClr val="CC00FF"/>
    <a:srgbClr val="CC0000"/>
    <a:srgbClr val="FF00FF"/>
    <a:srgbClr val="800080"/>
    <a:srgbClr val="FF99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39" d="100"/>
          <a:sy n="39" d="100"/>
        </p:scale>
        <p:origin x="-1374" y="-9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2050" name="页眉占位符 1"/>
          <p:cNvSpPr>
            <a:spLocks noGrp="1" noChangeArrowheads="1"/>
          </p:cNvSpPr>
          <p:nvPr>
            <p:ph type="hdr" sz="quarter"/>
          </p:nvPr>
        </p:nvSpPr>
        <p:spPr bwMode="auto">
          <a:xfrm>
            <a:off x="0" y="0"/>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defRPr sz="1200">
                <a:latin typeface="Times New Roman" pitchFamily="18" charset="0"/>
              </a:defRPr>
            </a:lvl1pPr>
          </a:lstStyle>
          <a:p>
            <a:endParaRPr lang="zh-CN" altLang="en-US"/>
          </a:p>
        </p:txBody>
      </p:sp>
      <p:sp>
        <p:nvSpPr>
          <p:cNvPr id="2051" name="日期占位符 2"/>
          <p:cNvSpPr>
            <a:spLocks noGrp="1" noChangeArrowheads="1"/>
          </p:cNvSpPr>
          <p:nvPr>
            <p:ph type="dt" idx="1"/>
          </p:nvPr>
        </p:nvSpPr>
        <p:spPr bwMode="auto">
          <a:xfrm>
            <a:off x="3884613" y="0"/>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r">
              <a:defRPr sz="1200">
                <a:latin typeface="Times New Roman" pitchFamily="18" charset="0"/>
              </a:defRPr>
            </a:lvl1pPr>
          </a:lstStyle>
          <a:p>
            <a:fld id="{81132E3C-0CA6-4EAD-B66A-6F8AD505DE8C}" type="datetimeFigureOut">
              <a:rPr lang="zh-CN" altLang="en-US"/>
              <a:pPr/>
              <a:t>2015/8/12 Wednesday</a:t>
            </a:fld>
            <a:endParaRPr lang="en-US"/>
          </a:p>
        </p:txBody>
      </p:sp>
      <p:sp>
        <p:nvSpPr>
          <p:cNvPr id="2052" name="幻灯片图像占位符 3"/>
          <p:cNvSpPr>
            <a:spLocks noGrp="1" noChangeArrowheads="1"/>
          </p:cNvSpPr>
          <p:nvPr>
            <p:ph type="sldImg" idx="2"/>
          </p:nvPr>
        </p:nvSpPr>
        <p:spPr bwMode="auto">
          <a:xfrm>
            <a:off x="1143000" y="685800"/>
            <a:ext cx="4572000" cy="3429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mpd="sng">
                <a:solidFill>
                  <a:srgbClr val="000000"/>
                </a:solidFill>
                <a:miter lim="800000"/>
                <a:headEnd/>
                <a:tailEnd/>
              </a14:hiddenLine>
            </a:ext>
          </a:extLst>
        </p:spPr>
      </p:sp>
      <p:sp>
        <p:nvSpPr>
          <p:cNvPr id="2053" name="备注占位符 4"/>
          <p:cNvSpPr>
            <a:spLocks noGrp="1" noChangeArrowheads="1"/>
          </p:cNvSpPr>
          <p:nvPr>
            <p:ph type="body" sz="quarter" idx="3"/>
          </p:nvPr>
        </p:nvSpPr>
        <p:spPr bwMode="auto">
          <a:xfrm>
            <a:off x="685800" y="4343400"/>
            <a:ext cx="5486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mpd="sng">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2054" name="页脚占位符 5"/>
          <p:cNvSpPr>
            <a:spLocks noGrp="1" noChangeArrowheads="1"/>
          </p:cNvSpPr>
          <p:nvPr>
            <p:ph type="ftr" sz="quarter" idx="4"/>
          </p:nvPr>
        </p:nvSpPr>
        <p:spPr bwMode="auto">
          <a:xfrm>
            <a:off x="0"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lvl1pPr>
              <a:defRPr sz="1200">
                <a:latin typeface="Times New Roman" pitchFamily="18" charset="0"/>
              </a:defRPr>
            </a:lvl1pPr>
          </a:lstStyle>
          <a:p>
            <a:endParaRPr lang="zh-CN" altLang="en-US"/>
          </a:p>
        </p:txBody>
      </p:sp>
      <p:sp>
        <p:nvSpPr>
          <p:cNvPr id="2055" name="灯片编号占位符 6"/>
          <p:cNvSpPr>
            <a:spLocks noGrp="1" noChangeArrowheads="1"/>
          </p:cNvSpPr>
          <p:nvPr>
            <p:ph type="sldNum" sz="quarter" idx="5"/>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lvl1pPr algn="r">
              <a:defRPr sz="1200">
                <a:latin typeface="Times New Roman" pitchFamily="18" charset="0"/>
              </a:defRPr>
            </a:lvl1pPr>
          </a:lstStyle>
          <a:p>
            <a:fld id="{9A220105-71C3-4088-A859-6EF41642D566}" type="slidenum">
              <a:rPr lang="zh-CN" altLang="en-US"/>
              <a:pPr/>
              <a:t>‹#›</a:t>
            </a:fld>
            <a:endParaRPr lang="en-US"/>
          </a:p>
        </p:txBody>
      </p:sp>
    </p:spTree>
    <p:extLst>
      <p:ext uri="{BB962C8B-B14F-4D97-AF65-F5344CB8AC3E}">
        <p14:creationId xmlns:p14="http://schemas.microsoft.com/office/powerpoint/2010/main" val="2819665888"/>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Calibri" pitchFamily="34" charset="0"/>
        <a:ea typeface="宋体" pitchFamily="2" charset="-122"/>
        <a:cs typeface="+mn-cs"/>
      </a:defRPr>
    </a:lvl1pPr>
    <a:lvl2pPr marL="457200" algn="l" rtl="0" eaLnBrk="0" fontAlgn="base" hangingPunct="0">
      <a:spcBef>
        <a:spcPct val="30000"/>
      </a:spcBef>
      <a:spcAft>
        <a:spcPct val="0"/>
      </a:spcAft>
      <a:defRPr sz="1200" kern="1200">
        <a:solidFill>
          <a:schemeClr val="tx1"/>
        </a:solidFill>
        <a:latin typeface="Calibri" pitchFamily="34" charset="0"/>
        <a:ea typeface="宋体" pitchFamily="2" charset="-122"/>
        <a:cs typeface="+mn-cs"/>
      </a:defRPr>
    </a:lvl2pPr>
    <a:lvl3pPr marL="914400" algn="l" rtl="0" eaLnBrk="0" fontAlgn="base" hangingPunct="0">
      <a:spcBef>
        <a:spcPct val="30000"/>
      </a:spcBef>
      <a:spcAft>
        <a:spcPct val="0"/>
      </a:spcAft>
      <a:defRPr sz="1200" kern="1200">
        <a:solidFill>
          <a:schemeClr val="tx1"/>
        </a:solidFill>
        <a:latin typeface="Calibri" pitchFamily="34" charset="0"/>
        <a:ea typeface="宋体" pitchFamily="2" charset="-122"/>
        <a:cs typeface="+mn-cs"/>
      </a:defRPr>
    </a:lvl3pPr>
    <a:lvl4pPr marL="1371600" algn="l" rtl="0" eaLnBrk="0" fontAlgn="base" hangingPunct="0">
      <a:spcBef>
        <a:spcPct val="30000"/>
      </a:spcBef>
      <a:spcAft>
        <a:spcPct val="0"/>
      </a:spcAft>
      <a:defRPr sz="1200" kern="1200">
        <a:solidFill>
          <a:schemeClr val="tx1"/>
        </a:solidFill>
        <a:latin typeface="Calibri" pitchFamily="34" charset="0"/>
        <a:ea typeface="宋体" pitchFamily="2" charset="-122"/>
        <a:cs typeface="+mn-cs"/>
      </a:defRPr>
    </a:lvl4pPr>
    <a:lvl5pPr marL="1828800" algn="l" rtl="0" eaLnBrk="0" fontAlgn="base" hangingPunct="0">
      <a:spcBef>
        <a:spcPct val="30000"/>
      </a:spcBef>
      <a:spcAft>
        <a:spcPct val="0"/>
      </a:spcAft>
      <a:defRPr sz="1200" kern="1200">
        <a:solidFill>
          <a:schemeClr val="tx1"/>
        </a:solidFill>
        <a:latin typeface="Calibri" pitchFamily="34" charset="0"/>
        <a:ea typeface="宋体" pitchFamily="2" charset="-122"/>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lvl1pPr>
              <a:defRPr/>
            </a:lvl1pPr>
          </a:lstStyle>
          <a:p>
            <a:fld id="{9A45C501-48C4-4F7D-959D-FFF6A23ED024}" type="datetimeFigureOut">
              <a:rPr lang="zh-CN" altLang="en-US"/>
              <a:pPr/>
              <a:t>2015/8/12 Wednesday</a:t>
            </a:fld>
            <a:endParaRPr lang="en-US"/>
          </a:p>
        </p:txBody>
      </p:sp>
      <p:sp>
        <p:nvSpPr>
          <p:cNvPr id="5" name="页脚占位符 4"/>
          <p:cNvSpPr>
            <a:spLocks noGrp="1"/>
          </p:cNvSpPr>
          <p:nvPr>
            <p:ph type="ftr" sz="quarter" idx="11"/>
          </p:nvPr>
        </p:nvSpPr>
        <p:spPr/>
        <p:txBody>
          <a:bodyPr/>
          <a:lstStyle>
            <a:lvl1pPr>
              <a:defRPr/>
            </a:lvl1pPr>
          </a:lstStyle>
          <a:p>
            <a:endParaRPr lang="en-US"/>
          </a:p>
        </p:txBody>
      </p:sp>
      <p:sp>
        <p:nvSpPr>
          <p:cNvPr id="6" name="灯片编号占位符 5"/>
          <p:cNvSpPr>
            <a:spLocks noGrp="1"/>
          </p:cNvSpPr>
          <p:nvPr>
            <p:ph type="sldNum" sz="quarter" idx="12"/>
          </p:nvPr>
        </p:nvSpPr>
        <p:spPr/>
        <p:txBody>
          <a:bodyPr/>
          <a:lstStyle>
            <a:lvl1pPr>
              <a:defRPr/>
            </a:lvl1pPr>
          </a:lstStyle>
          <a:p>
            <a:fld id="{D3F55E39-BFAD-47CE-A008-54E4134EC3D9}" type="slidenum">
              <a:rPr lang="zh-CN" altLang="en-US"/>
              <a:pPr/>
              <a:t>‹#›</a:t>
            </a:fld>
            <a:endParaRPr lang="en-US"/>
          </a:p>
        </p:txBody>
      </p:sp>
    </p:spTree>
    <p:extLst>
      <p:ext uri="{BB962C8B-B14F-4D97-AF65-F5344CB8AC3E}">
        <p14:creationId xmlns:p14="http://schemas.microsoft.com/office/powerpoint/2010/main" val="319843862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fld id="{CC6B0A9F-B08D-4A93-81A9-BB896D0B9A0C}" type="datetimeFigureOut">
              <a:rPr lang="zh-CN" altLang="en-US"/>
              <a:pPr/>
              <a:t>2015/8/12 Wednesday</a:t>
            </a:fld>
            <a:endParaRPr lang="en-US"/>
          </a:p>
        </p:txBody>
      </p:sp>
      <p:sp>
        <p:nvSpPr>
          <p:cNvPr id="5" name="页脚占位符 4"/>
          <p:cNvSpPr>
            <a:spLocks noGrp="1"/>
          </p:cNvSpPr>
          <p:nvPr>
            <p:ph type="ftr" sz="quarter" idx="11"/>
          </p:nvPr>
        </p:nvSpPr>
        <p:spPr/>
        <p:txBody>
          <a:bodyPr/>
          <a:lstStyle>
            <a:lvl1pPr>
              <a:defRPr/>
            </a:lvl1pPr>
          </a:lstStyle>
          <a:p>
            <a:endParaRPr lang="en-US"/>
          </a:p>
        </p:txBody>
      </p:sp>
      <p:sp>
        <p:nvSpPr>
          <p:cNvPr id="6" name="灯片编号占位符 5"/>
          <p:cNvSpPr>
            <a:spLocks noGrp="1"/>
          </p:cNvSpPr>
          <p:nvPr>
            <p:ph type="sldNum" sz="quarter" idx="12"/>
          </p:nvPr>
        </p:nvSpPr>
        <p:spPr/>
        <p:txBody>
          <a:bodyPr/>
          <a:lstStyle>
            <a:lvl1pPr>
              <a:defRPr/>
            </a:lvl1pPr>
          </a:lstStyle>
          <a:p>
            <a:fld id="{7292169D-3B45-4779-A847-BB748F250E23}" type="slidenum">
              <a:rPr lang="zh-CN" altLang="en-US"/>
              <a:pPr/>
              <a:t>‹#›</a:t>
            </a:fld>
            <a:endParaRPr lang="en-US"/>
          </a:p>
        </p:txBody>
      </p:sp>
    </p:spTree>
    <p:extLst>
      <p:ext uri="{BB962C8B-B14F-4D97-AF65-F5344CB8AC3E}">
        <p14:creationId xmlns:p14="http://schemas.microsoft.com/office/powerpoint/2010/main" val="278985329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fld id="{48484F81-DE78-473E-9117-9DF44590C154}" type="datetimeFigureOut">
              <a:rPr lang="zh-CN" altLang="en-US"/>
              <a:pPr/>
              <a:t>2015/8/12 Wednesday</a:t>
            </a:fld>
            <a:endParaRPr lang="en-US"/>
          </a:p>
        </p:txBody>
      </p:sp>
      <p:sp>
        <p:nvSpPr>
          <p:cNvPr id="5" name="页脚占位符 4"/>
          <p:cNvSpPr>
            <a:spLocks noGrp="1"/>
          </p:cNvSpPr>
          <p:nvPr>
            <p:ph type="ftr" sz="quarter" idx="11"/>
          </p:nvPr>
        </p:nvSpPr>
        <p:spPr/>
        <p:txBody>
          <a:bodyPr/>
          <a:lstStyle>
            <a:lvl1pPr>
              <a:defRPr/>
            </a:lvl1pPr>
          </a:lstStyle>
          <a:p>
            <a:endParaRPr lang="en-US"/>
          </a:p>
        </p:txBody>
      </p:sp>
      <p:sp>
        <p:nvSpPr>
          <p:cNvPr id="6" name="灯片编号占位符 5"/>
          <p:cNvSpPr>
            <a:spLocks noGrp="1"/>
          </p:cNvSpPr>
          <p:nvPr>
            <p:ph type="sldNum" sz="quarter" idx="12"/>
          </p:nvPr>
        </p:nvSpPr>
        <p:spPr/>
        <p:txBody>
          <a:bodyPr/>
          <a:lstStyle>
            <a:lvl1pPr>
              <a:defRPr/>
            </a:lvl1pPr>
          </a:lstStyle>
          <a:p>
            <a:fld id="{88FAD8EE-CF89-48F0-8237-CC255B617985}" type="slidenum">
              <a:rPr lang="zh-CN" altLang="en-US"/>
              <a:pPr/>
              <a:t>‹#›</a:t>
            </a:fld>
            <a:endParaRPr lang="en-US"/>
          </a:p>
        </p:txBody>
      </p:sp>
    </p:spTree>
    <p:extLst>
      <p:ext uri="{BB962C8B-B14F-4D97-AF65-F5344CB8AC3E}">
        <p14:creationId xmlns:p14="http://schemas.microsoft.com/office/powerpoint/2010/main" val="295002246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fld id="{40FC61E7-1D17-4610-8CBE-4B3F4755E4B7}" type="datetimeFigureOut">
              <a:rPr lang="zh-CN" altLang="en-US"/>
              <a:pPr/>
              <a:t>2015/8/12 Wednesday</a:t>
            </a:fld>
            <a:endParaRPr lang="en-US"/>
          </a:p>
        </p:txBody>
      </p:sp>
      <p:sp>
        <p:nvSpPr>
          <p:cNvPr id="5" name="页脚占位符 4"/>
          <p:cNvSpPr>
            <a:spLocks noGrp="1"/>
          </p:cNvSpPr>
          <p:nvPr>
            <p:ph type="ftr" sz="quarter" idx="11"/>
          </p:nvPr>
        </p:nvSpPr>
        <p:spPr/>
        <p:txBody>
          <a:bodyPr/>
          <a:lstStyle>
            <a:lvl1pPr>
              <a:defRPr/>
            </a:lvl1pPr>
          </a:lstStyle>
          <a:p>
            <a:endParaRPr lang="en-US"/>
          </a:p>
        </p:txBody>
      </p:sp>
      <p:sp>
        <p:nvSpPr>
          <p:cNvPr id="6" name="灯片编号占位符 5"/>
          <p:cNvSpPr>
            <a:spLocks noGrp="1"/>
          </p:cNvSpPr>
          <p:nvPr>
            <p:ph type="sldNum" sz="quarter" idx="12"/>
          </p:nvPr>
        </p:nvSpPr>
        <p:spPr/>
        <p:txBody>
          <a:bodyPr/>
          <a:lstStyle>
            <a:lvl1pPr>
              <a:defRPr/>
            </a:lvl1pPr>
          </a:lstStyle>
          <a:p>
            <a:fld id="{CB5E20A2-BC9F-4468-BA60-E77DF36F7872}" type="slidenum">
              <a:rPr lang="zh-CN" altLang="en-US"/>
              <a:pPr/>
              <a:t>‹#›</a:t>
            </a:fld>
            <a:endParaRPr lang="en-US"/>
          </a:p>
        </p:txBody>
      </p:sp>
    </p:spTree>
    <p:extLst>
      <p:ext uri="{BB962C8B-B14F-4D97-AF65-F5344CB8AC3E}">
        <p14:creationId xmlns:p14="http://schemas.microsoft.com/office/powerpoint/2010/main" val="137826939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lvl1pPr>
              <a:defRPr/>
            </a:lvl1pPr>
          </a:lstStyle>
          <a:p>
            <a:fld id="{F5DB998B-F243-4AEB-A3D6-818DC0D623ED}" type="datetimeFigureOut">
              <a:rPr lang="zh-CN" altLang="en-US"/>
              <a:pPr/>
              <a:t>2015/8/12 Wednesday</a:t>
            </a:fld>
            <a:endParaRPr lang="en-US"/>
          </a:p>
        </p:txBody>
      </p:sp>
      <p:sp>
        <p:nvSpPr>
          <p:cNvPr id="5" name="页脚占位符 4"/>
          <p:cNvSpPr>
            <a:spLocks noGrp="1"/>
          </p:cNvSpPr>
          <p:nvPr>
            <p:ph type="ftr" sz="quarter" idx="11"/>
          </p:nvPr>
        </p:nvSpPr>
        <p:spPr/>
        <p:txBody>
          <a:bodyPr/>
          <a:lstStyle>
            <a:lvl1pPr>
              <a:defRPr/>
            </a:lvl1pPr>
          </a:lstStyle>
          <a:p>
            <a:endParaRPr lang="en-US"/>
          </a:p>
        </p:txBody>
      </p:sp>
      <p:sp>
        <p:nvSpPr>
          <p:cNvPr id="6" name="灯片编号占位符 5"/>
          <p:cNvSpPr>
            <a:spLocks noGrp="1"/>
          </p:cNvSpPr>
          <p:nvPr>
            <p:ph type="sldNum" sz="quarter" idx="12"/>
          </p:nvPr>
        </p:nvSpPr>
        <p:spPr/>
        <p:txBody>
          <a:bodyPr/>
          <a:lstStyle>
            <a:lvl1pPr>
              <a:defRPr/>
            </a:lvl1pPr>
          </a:lstStyle>
          <a:p>
            <a:fld id="{54595FCE-83BF-421C-81EE-25B3359C4C2C}" type="slidenum">
              <a:rPr lang="zh-CN" altLang="en-US"/>
              <a:pPr/>
              <a:t>‹#›</a:t>
            </a:fld>
            <a:endParaRPr lang="en-US"/>
          </a:p>
        </p:txBody>
      </p:sp>
    </p:spTree>
    <p:extLst>
      <p:ext uri="{BB962C8B-B14F-4D97-AF65-F5344CB8AC3E}">
        <p14:creationId xmlns:p14="http://schemas.microsoft.com/office/powerpoint/2010/main" val="231403946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lvl1pPr>
              <a:defRPr/>
            </a:lvl1pPr>
          </a:lstStyle>
          <a:p>
            <a:fld id="{74BF0A7C-6E36-4C53-8B7A-59B268E08DD7}" type="datetimeFigureOut">
              <a:rPr lang="zh-CN" altLang="en-US"/>
              <a:pPr/>
              <a:t>2015/8/12 Wednesday</a:t>
            </a:fld>
            <a:endParaRPr lang="en-US"/>
          </a:p>
        </p:txBody>
      </p:sp>
      <p:sp>
        <p:nvSpPr>
          <p:cNvPr id="6" name="页脚占位符 5"/>
          <p:cNvSpPr>
            <a:spLocks noGrp="1"/>
          </p:cNvSpPr>
          <p:nvPr>
            <p:ph type="ftr" sz="quarter" idx="11"/>
          </p:nvPr>
        </p:nvSpPr>
        <p:spPr/>
        <p:txBody>
          <a:bodyPr/>
          <a:lstStyle>
            <a:lvl1pPr>
              <a:defRPr/>
            </a:lvl1pPr>
          </a:lstStyle>
          <a:p>
            <a:endParaRPr lang="en-US"/>
          </a:p>
        </p:txBody>
      </p:sp>
      <p:sp>
        <p:nvSpPr>
          <p:cNvPr id="7" name="灯片编号占位符 6"/>
          <p:cNvSpPr>
            <a:spLocks noGrp="1"/>
          </p:cNvSpPr>
          <p:nvPr>
            <p:ph type="sldNum" sz="quarter" idx="12"/>
          </p:nvPr>
        </p:nvSpPr>
        <p:spPr/>
        <p:txBody>
          <a:bodyPr/>
          <a:lstStyle>
            <a:lvl1pPr>
              <a:defRPr/>
            </a:lvl1pPr>
          </a:lstStyle>
          <a:p>
            <a:fld id="{2098B087-4B26-4DEF-B930-16F81402624D}" type="slidenum">
              <a:rPr lang="zh-CN" altLang="en-US"/>
              <a:pPr/>
              <a:t>‹#›</a:t>
            </a:fld>
            <a:endParaRPr lang="en-US"/>
          </a:p>
        </p:txBody>
      </p:sp>
    </p:spTree>
    <p:extLst>
      <p:ext uri="{BB962C8B-B14F-4D97-AF65-F5344CB8AC3E}">
        <p14:creationId xmlns:p14="http://schemas.microsoft.com/office/powerpoint/2010/main" val="245815602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lvl1pPr>
              <a:defRPr/>
            </a:lvl1pPr>
          </a:lstStyle>
          <a:p>
            <a:fld id="{411A730C-E746-49AC-9E01-70389DC61CF1}" type="datetimeFigureOut">
              <a:rPr lang="zh-CN" altLang="en-US"/>
              <a:pPr/>
              <a:t>2015/8/12 Wednesday</a:t>
            </a:fld>
            <a:endParaRPr lang="en-US"/>
          </a:p>
        </p:txBody>
      </p:sp>
      <p:sp>
        <p:nvSpPr>
          <p:cNvPr id="8" name="页脚占位符 7"/>
          <p:cNvSpPr>
            <a:spLocks noGrp="1"/>
          </p:cNvSpPr>
          <p:nvPr>
            <p:ph type="ftr" sz="quarter" idx="11"/>
          </p:nvPr>
        </p:nvSpPr>
        <p:spPr/>
        <p:txBody>
          <a:bodyPr/>
          <a:lstStyle>
            <a:lvl1pPr>
              <a:defRPr/>
            </a:lvl1pPr>
          </a:lstStyle>
          <a:p>
            <a:endParaRPr lang="en-US"/>
          </a:p>
        </p:txBody>
      </p:sp>
      <p:sp>
        <p:nvSpPr>
          <p:cNvPr id="9" name="灯片编号占位符 8"/>
          <p:cNvSpPr>
            <a:spLocks noGrp="1"/>
          </p:cNvSpPr>
          <p:nvPr>
            <p:ph type="sldNum" sz="quarter" idx="12"/>
          </p:nvPr>
        </p:nvSpPr>
        <p:spPr/>
        <p:txBody>
          <a:bodyPr/>
          <a:lstStyle>
            <a:lvl1pPr>
              <a:defRPr/>
            </a:lvl1pPr>
          </a:lstStyle>
          <a:p>
            <a:fld id="{E7943EE2-D012-46E2-B7B4-34BCD209AABC}" type="slidenum">
              <a:rPr lang="zh-CN" altLang="en-US"/>
              <a:pPr/>
              <a:t>‹#›</a:t>
            </a:fld>
            <a:endParaRPr lang="en-US"/>
          </a:p>
        </p:txBody>
      </p:sp>
    </p:spTree>
    <p:extLst>
      <p:ext uri="{BB962C8B-B14F-4D97-AF65-F5344CB8AC3E}">
        <p14:creationId xmlns:p14="http://schemas.microsoft.com/office/powerpoint/2010/main" val="111293374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lvl1pPr>
              <a:defRPr/>
            </a:lvl1pPr>
          </a:lstStyle>
          <a:p>
            <a:fld id="{52BB4ADE-B66B-4B49-A4B8-1C1B59219CA8}" type="datetimeFigureOut">
              <a:rPr lang="zh-CN" altLang="en-US"/>
              <a:pPr/>
              <a:t>2015/8/12 Wednesday</a:t>
            </a:fld>
            <a:endParaRPr lang="en-US"/>
          </a:p>
        </p:txBody>
      </p:sp>
      <p:sp>
        <p:nvSpPr>
          <p:cNvPr id="4" name="页脚占位符 3"/>
          <p:cNvSpPr>
            <a:spLocks noGrp="1"/>
          </p:cNvSpPr>
          <p:nvPr>
            <p:ph type="ftr" sz="quarter" idx="11"/>
          </p:nvPr>
        </p:nvSpPr>
        <p:spPr/>
        <p:txBody>
          <a:bodyPr/>
          <a:lstStyle>
            <a:lvl1pPr>
              <a:defRPr/>
            </a:lvl1pPr>
          </a:lstStyle>
          <a:p>
            <a:endParaRPr lang="en-US"/>
          </a:p>
        </p:txBody>
      </p:sp>
      <p:sp>
        <p:nvSpPr>
          <p:cNvPr id="5" name="灯片编号占位符 4"/>
          <p:cNvSpPr>
            <a:spLocks noGrp="1"/>
          </p:cNvSpPr>
          <p:nvPr>
            <p:ph type="sldNum" sz="quarter" idx="12"/>
          </p:nvPr>
        </p:nvSpPr>
        <p:spPr/>
        <p:txBody>
          <a:bodyPr/>
          <a:lstStyle>
            <a:lvl1pPr>
              <a:defRPr/>
            </a:lvl1pPr>
          </a:lstStyle>
          <a:p>
            <a:fld id="{97F28DC5-81F2-485C-A3BC-79291B133D68}" type="slidenum">
              <a:rPr lang="zh-CN" altLang="en-US"/>
              <a:pPr/>
              <a:t>‹#›</a:t>
            </a:fld>
            <a:endParaRPr lang="en-US"/>
          </a:p>
        </p:txBody>
      </p:sp>
    </p:spTree>
    <p:extLst>
      <p:ext uri="{BB962C8B-B14F-4D97-AF65-F5344CB8AC3E}">
        <p14:creationId xmlns:p14="http://schemas.microsoft.com/office/powerpoint/2010/main" val="105779114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lvl1pPr>
              <a:defRPr/>
            </a:lvl1pPr>
          </a:lstStyle>
          <a:p>
            <a:fld id="{D241EB81-3818-4BBB-9BB1-94B6FCDFC217}" type="datetimeFigureOut">
              <a:rPr lang="zh-CN" altLang="en-US"/>
              <a:pPr/>
              <a:t>2015/8/12 Wednesday</a:t>
            </a:fld>
            <a:endParaRPr lang="en-US"/>
          </a:p>
        </p:txBody>
      </p:sp>
      <p:sp>
        <p:nvSpPr>
          <p:cNvPr id="3" name="页脚占位符 2"/>
          <p:cNvSpPr>
            <a:spLocks noGrp="1"/>
          </p:cNvSpPr>
          <p:nvPr>
            <p:ph type="ftr" sz="quarter" idx="11"/>
          </p:nvPr>
        </p:nvSpPr>
        <p:spPr/>
        <p:txBody>
          <a:bodyPr/>
          <a:lstStyle>
            <a:lvl1pPr>
              <a:defRPr/>
            </a:lvl1pPr>
          </a:lstStyle>
          <a:p>
            <a:endParaRPr lang="en-US"/>
          </a:p>
        </p:txBody>
      </p:sp>
      <p:sp>
        <p:nvSpPr>
          <p:cNvPr id="4" name="灯片编号占位符 3"/>
          <p:cNvSpPr>
            <a:spLocks noGrp="1"/>
          </p:cNvSpPr>
          <p:nvPr>
            <p:ph type="sldNum" sz="quarter" idx="12"/>
          </p:nvPr>
        </p:nvSpPr>
        <p:spPr/>
        <p:txBody>
          <a:bodyPr/>
          <a:lstStyle>
            <a:lvl1pPr>
              <a:defRPr/>
            </a:lvl1pPr>
          </a:lstStyle>
          <a:p>
            <a:fld id="{A4E40979-E37A-42CC-8283-21EDF359026B}" type="slidenum">
              <a:rPr lang="zh-CN" altLang="en-US"/>
              <a:pPr/>
              <a:t>‹#›</a:t>
            </a:fld>
            <a:endParaRPr lang="en-US"/>
          </a:p>
        </p:txBody>
      </p:sp>
    </p:spTree>
    <p:extLst>
      <p:ext uri="{BB962C8B-B14F-4D97-AF65-F5344CB8AC3E}">
        <p14:creationId xmlns:p14="http://schemas.microsoft.com/office/powerpoint/2010/main" val="418606449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lvl1pPr>
              <a:defRPr/>
            </a:lvl1pPr>
          </a:lstStyle>
          <a:p>
            <a:fld id="{4BB7FA61-165F-4B71-AAAC-8767FD402D43}" type="datetimeFigureOut">
              <a:rPr lang="zh-CN" altLang="en-US"/>
              <a:pPr/>
              <a:t>2015/8/12 Wednesday</a:t>
            </a:fld>
            <a:endParaRPr lang="en-US"/>
          </a:p>
        </p:txBody>
      </p:sp>
      <p:sp>
        <p:nvSpPr>
          <p:cNvPr id="6" name="页脚占位符 5"/>
          <p:cNvSpPr>
            <a:spLocks noGrp="1"/>
          </p:cNvSpPr>
          <p:nvPr>
            <p:ph type="ftr" sz="quarter" idx="11"/>
          </p:nvPr>
        </p:nvSpPr>
        <p:spPr/>
        <p:txBody>
          <a:bodyPr/>
          <a:lstStyle>
            <a:lvl1pPr>
              <a:defRPr/>
            </a:lvl1pPr>
          </a:lstStyle>
          <a:p>
            <a:endParaRPr lang="en-US"/>
          </a:p>
        </p:txBody>
      </p:sp>
      <p:sp>
        <p:nvSpPr>
          <p:cNvPr id="7" name="灯片编号占位符 6"/>
          <p:cNvSpPr>
            <a:spLocks noGrp="1"/>
          </p:cNvSpPr>
          <p:nvPr>
            <p:ph type="sldNum" sz="quarter" idx="12"/>
          </p:nvPr>
        </p:nvSpPr>
        <p:spPr/>
        <p:txBody>
          <a:bodyPr/>
          <a:lstStyle>
            <a:lvl1pPr>
              <a:defRPr/>
            </a:lvl1pPr>
          </a:lstStyle>
          <a:p>
            <a:fld id="{A4995BE6-9831-4F57-A9AC-3F932FC9DCF8}" type="slidenum">
              <a:rPr lang="zh-CN" altLang="en-US"/>
              <a:pPr/>
              <a:t>‹#›</a:t>
            </a:fld>
            <a:endParaRPr lang="en-US"/>
          </a:p>
        </p:txBody>
      </p:sp>
    </p:spTree>
    <p:extLst>
      <p:ext uri="{BB962C8B-B14F-4D97-AF65-F5344CB8AC3E}">
        <p14:creationId xmlns:p14="http://schemas.microsoft.com/office/powerpoint/2010/main" val="96977713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lvl1pPr>
              <a:defRPr/>
            </a:lvl1pPr>
          </a:lstStyle>
          <a:p>
            <a:fld id="{BD6A39C0-6867-43A4-A6E6-2F01C60D43C6}" type="datetimeFigureOut">
              <a:rPr lang="zh-CN" altLang="en-US"/>
              <a:pPr/>
              <a:t>2015/8/12 Wednesday</a:t>
            </a:fld>
            <a:endParaRPr lang="en-US"/>
          </a:p>
        </p:txBody>
      </p:sp>
      <p:sp>
        <p:nvSpPr>
          <p:cNvPr id="6" name="页脚占位符 5"/>
          <p:cNvSpPr>
            <a:spLocks noGrp="1"/>
          </p:cNvSpPr>
          <p:nvPr>
            <p:ph type="ftr" sz="quarter" idx="11"/>
          </p:nvPr>
        </p:nvSpPr>
        <p:spPr/>
        <p:txBody>
          <a:bodyPr/>
          <a:lstStyle>
            <a:lvl1pPr>
              <a:defRPr/>
            </a:lvl1pPr>
          </a:lstStyle>
          <a:p>
            <a:endParaRPr lang="en-US"/>
          </a:p>
        </p:txBody>
      </p:sp>
      <p:sp>
        <p:nvSpPr>
          <p:cNvPr id="7" name="灯片编号占位符 6"/>
          <p:cNvSpPr>
            <a:spLocks noGrp="1"/>
          </p:cNvSpPr>
          <p:nvPr>
            <p:ph type="sldNum" sz="quarter" idx="12"/>
          </p:nvPr>
        </p:nvSpPr>
        <p:spPr/>
        <p:txBody>
          <a:bodyPr/>
          <a:lstStyle>
            <a:lvl1pPr>
              <a:defRPr/>
            </a:lvl1pPr>
          </a:lstStyle>
          <a:p>
            <a:fld id="{DF7FFD4D-B9ED-46CD-8AAE-CCD4E96C034B}" type="slidenum">
              <a:rPr lang="zh-CN" altLang="en-US"/>
              <a:pPr/>
              <a:t>‹#›</a:t>
            </a:fld>
            <a:endParaRPr lang="en-US"/>
          </a:p>
        </p:txBody>
      </p:sp>
    </p:spTree>
    <p:extLst>
      <p:ext uri="{BB962C8B-B14F-4D97-AF65-F5344CB8AC3E}">
        <p14:creationId xmlns:p14="http://schemas.microsoft.com/office/powerpoint/2010/main" val="46846501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zh-CN" smtClean="0"/>
              <a:t>单击此处编辑母版标题样式</a:t>
            </a:r>
          </a:p>
        </p:txBody>
      </p:sp>
      <p:sp>
        <p:nvSpPr>
          <p:cNvPr id="1027" name="Rectangle 3"/>
          <p:cNvSpPr>
            <a:spLocks noGrp="1" noChangeArrowheads="1"/>
          </p:cNvSpPr>
          <p:nvPr>
            <p:ph type="body" idx="1"/>
          </p:nvPr>
        </p:nvSpPr>
        <p:spPr bwMode="auto">
          <a:xfrm>
            <a:off x="457200" y="1600200"/>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zh-CN" smtClean="0"/>
              <a:t>单击此处编辑母版文本样式</a:t>
            </a:r>
          </a:p>
          <a:p>
            <a:pPr lvl="1"/>
            <a:r>
              <a:rPr lang="zh-CN" smtClean="0"/>
              <a:t>第二级</a:t>
            </a:r>
          </a:p>
          <a:p>
            <a:pPr lvl="2"/>
            <a:r>
              <a:rPr lang="zh-CN" smtClean="0"/>
              <a:t>第三级</a:t>
            </a:r>
          </a:p>
          <a:p>
            <a:pPr lvl="3"/>
            <a:r>
              <a:rPr lang="zh-CN" smtClean="0"/>
              <a:t>第四级</a:t>
            </a:r>
          </a:p>
          <a:p>
            <a:pPr lvl="4"/>
            <a:r>
              <a:rPr lang="zh-CN" smtClean="0"/>
              <a:t>第五级</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lvl1pPr>
          </a:lstStyle>
          <a:p>
            <a:fld id="{33DCFCF9-B58F-431C-BA96-344B353AB092}" type="datetimeFigureOut">
              <a:rPr lang="zh-CN" altLang="en-US"/>
              <a:pPr/>
              <a:t>2015/8/12 Wednesday</a:t>
            </a:fld>
            <a:endParaRPr lang="en-US"/>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lvl1pPr>
          </a:lstStyle>
          <a:p>
            <a:endParaRPr lang="en-US"/>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lvl1pPr>
          </a:lstStyle>
          <a:p>
            <a:fld id="{915EBE50-473B-476A-BBB8-C32E0FC4933F}" type="slidenum">
              <a:rPr lang="zh-CN" altLang="en-US"/>
              <a:pPr/>
              <a:t>‹#›</a:t>
            </a:fld>
            <a:endParaRPr lang="en-US"/>
          </a:p>
        </p:txBody>
      </p:sp>
    </p:spTree>
  </p:cSld>
  <p:clrMap bg1="lt1" tx1="dk1" bg2="lt2" tx2="dk2" accent1="accent1" accent2="accent2" accent3="accent3" accent4="accent4" accent5="accent5" accent6="accent6" hlink="hlink" folHlink="folHlink"/>
  <p:sldLayoutIdLst>
    <p:sldLayoutId id="2147483650" r:id="rId1"/>
    <p:sldLayoutId id="2147483651"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 id="2147483660" r:id="rId11"/>
  </p:sldLayoutIdLst>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pitchFamily="34" charset="0"/>
          <a:ea typeface="宋体" pitchFamily="2" charset="-122"/>
        </a:defRPr>
      </a:lvl2pPr>
      <a:lvl3pPr algn="ctr" rtl="0" fontAlgn="base">
        <a:spcBef>
          <a:spcPct val="0"/>
        </a:spcBef>
        <a:spcAft>
          <a:spcPct val="0"/>
        </a:spcAft>
        <a:defRPr sz="4400">
          <a:solidFill>
            <a:schemeClr val="tx2"/>
          </a:solidFill>
          <a:latin typeface="Arial" pitchFamily="34" charset="0"/>
          <a:ea typeface="宋体" pitchFamily="2" charset="-122"/>
        </a:defRPr>
      </a:lvl3pPr>
      <a:lvl4pPr algn="ctr" rtl="0" fontAlgn="base">
        <a:spcBef>
          <a:spcPct val="0"/>
        </a:spcBef>
        <a:spcAft>
          <a:spcPct val="0"/>
        </a:spcAft>
        <a:defRPr sz="4400">
          <a:solidFill>
            <a:schemeClr val="tx2"/>
          </a:solidFill>
          <a:latin typeface="Arial" pitchFamily="34" charset="0"/>
          <a:ea typeface="宋体" pitchFamily="2" charset="-122"/>
        </a:defRPr>
      </a:lvl4pPr>
      <a:lvl5pPr algn="ctr" rtl="0" fontAlgn="base">
        <a:spcBef>
          <a:spcPct val="0"/>
        </a:spcBef>
        <a:spcAft>
          <a:spcPct val="0"/>
        </a:spcAft>
        <a:defRPr sz="4400">
          <a:solidFill>
            <a:schemeClr val="tx2"/>
          </a:solidFill>
          <a:latin typeface="Arial" pitchFamily="34" charset="0"/>
          <a:ea typeface="宋体" pitchFamily="2" charset="-122"/>
        </a:defRPr>
      </a:lvl5pPr>
      <a:lvl6pPr marL="457200" algn="ctr" rtl="0" fontAlgn="base">
        <a:spcBef>
          <a:spcPct val="0"/>
        </a:spcBef>
        <a:spcAft>
          <a:spcPct val="0"/>
        </a:spcAft>
        <a:defRPr sz="4400">
          <a:solidFill>
            <a:schemeClr val="tx2"/>
          </a:solidFill>
          <a:latin typeface="Arial" pitchFamily="34" charset="0"/>
          <a:ea typeface="宋体" pitchFamily="2" charset="-122"/>
        </a:defRPr>
      </a:lvl6pPr>
      <a:lvl7pPr marL="914400" algn="ctr" rtl="0" fontAlgn="base">
        <a:spcBef>
          <a:spcPct val="0"/>
        </a:spcBef>
        <a:spcAft>
          <a:spcPct val="0"/>
        </a:spcAft>
        <a:defRPr sz="4400">
          <a:solidFill>
            <a:schemeClr val="tx2"/>
          </a:solidFill>
          <a:latin typeface="Arial" pitchFamily="34" charset="0"/>
          <a:ea typeface="宋体" pitchFamily="2" charset="-122"/>
        </a:defRPr>
      </a:lvl7pPr>
      <a:lvl8pPr marL="1371600" algn="ctr" rtl="0" fontAlgn="base">
        <a:spcBef>
          <a:spcPct val="0"/>
        </a:spcBef>
        <a:spcAft>
          <a:spcPct val="0"/>
        </a:spcAft>
        <a:defRPr sz="4400">
          <a:solidFill>
            <a:schemeClr val="tx2"/>
          </a:solidFill>
          <a:latin typeface="Arial" pitchFamily="34" charset="0"/>
          <a:ea typeface="宋体" pitchFamily="2" charset="-122"/>
        </a:defRPr>
      </a:lvl8pPr>
      <a:lvl9pPr marL="1828800" algn="ctr" rtl="0" fontAlgn="base">
        <a:spcBef>
          <a:spcPct val="0"/>
        </a:spcBef>
        <a:spcAft>
          <a:spcPct val="0"/>
        </a:spcAft>
        <a:defRPr sz="4400">
          <a:solidFill>
            <a:schemeClr val="tx2"/>
          </a:solidFill>
          <a:latin typeface="Arial" pitchFamily="34" charset="0"/>
          <a:ea typeface="宋体" pitchFamily="2" charset="-122"/>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ea typeface="+mn-ea"/>
        </a:defRPr>
      </a:lvl2pPr>
      <a:lvl3pPr marL="1143000" indent="-228600" algn="l" rtl="0" fontAlgn="base">
        <a:spcBef>
          <a:spcPct val="20000"/>
        </a:spcBef>
        <a:spcAft>
          <a:spcPct val="0"/>
        </a:spcAft>
        <a:buChar char="•"/>
        <a:defRPr sz="2400">
          <a:solidFill>
            <a:schemeClr val="tx1"/>
          </a:solidFill>
          <a:latin typeface="+mn-lt"/>
          <a:ea typeface="+mn-ea"/>
        </a:defRPr>
      </a:lvl3pPr>
      <a:lvl4pPr marL="1600200" indent="-228600" algn="l" rtl="0" fontAlgn="base">
        <a:spcBef>
          <a:spcPct val="20000"/>
        </a:spcBef>
        <a:spcAft>
          <a:spcPct val="0"/>
        </a:spcAft>
        <a:buChar char="–"/>
        <a:defRPr sz="2000">
          <a:solidFill>
            <a:schemeClr val="tx1"/>
          </a:solidFill>
          <a:latin typeface="+mn-lt"/>
          <a:ea typeface="+mn-ea"/>
        </a:defRPr>
      </a:lvl4pPr>
      <a:lvl5pPr marL="2057400" indent="-228600" algn="l" rtl="0" fontAlgn="base">
        <a:spcBef>
          <a:spcPct val="20000"/>
        </a:spcBef>
        <a:spcAft>
          <a:spcPct val="0"/>
        </a:spcAft>
        <a:buChar char="»"/>
        <a:defRPr sz="2000">
          <a:solidFill>
            <a:schemeClr val="tx1"/>
          </a:solidFill>
          <a:latin typeface="+mn-lt"/>
          <a:ea typeface="+mn-ea"/>
        </a:defRPr>
      </a:lvl5pPr>
      <a:lvl6pPr marL="2514600" indent="-228600" algn="l" rtl="0" fontAlgn="base">
        <a:spcBef>
          <a:spcPct val="20000"/>
        </a:spcBef>
        <a:spcAft>
          <a:spcPct val="0"/>
        </a:spcAft>
        <a:buChar char="»"/>
        <a:defRPr sz="2000">
          <a:solidFill>
            <a:schemeClr val="tx1"/>
          </a:solidFill>
          <a:latin typeface="+mn-lt"/>
          <a:ea typeface="+mn-ea"/>
        </a:defRPr>
      </a:lvl6pPr>
      <a:lvl7pPr marL="2971800" indent="-228600" algn="l" rtl="0" fontAlgn="base">
        <a:spcBef>
          <a:spcPct val="20000"/>
        </a:spcBef>
        <a:spcAft>
          <a:spcPct val="0"/>
        </a:spcAft>
        <a:buChar char="»"/>
        <a:defRPr sz="2000">
          <a:solidFill>
            <a:schemeClr val="tx1"/>
          </a:solidFill>
          <a:latin typeface="+mn-lt"/>
          <a:ea typeface="+mn-ea"/>
        </a:defRPr>
      </a:lvl7pPr>
      <a:lvl8pPr marL="3429000" indent="-228600" algn="l" rtl="0" fontAlgn="base">
        <a:spcBef>
          <a:spcPct val="20000"/>
        </a:spcBef>
        <a:spcAft>
          <a:spcPct val="0"/>
        </a:spcAft>
        <a:buChar char="»"/>
        <a:defRPr sz="2000">
          <a:solidFill>
            <a:schemeClr val="tx1"/>
          </a:solidFill>
          <a:latin typeface="+mn-lt"/>
          <a:ea typeface="+mn-ea"/>
        </a:defRPr>
      </a:lvl8pPr>
      <a:lvl9pPr marL="3886200" indent="-228600" algn="l" rtl="0" fontAlgn="base">
        <a:spcBef>
          <a:spcPct val="20000"/>
        </a:spcBef>
        <a:spcAft>
          <a:spcPct val="0"/>
        </a:spcAft>
        <a:buChar char="»"/>
        <a:defRPr sz="20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28.jpeg"/><Relationship Id="rId1" Type="http://schemas.openxmlformats.org/officeDocument/2006/relationships/slideLayout" Target="../slideLayouts/slideLayout7.xml"/><Relationship Id="rId4" Type="http://schemas.openxmlformats.org/officeDocument/2006/relationships/image" Target="../media/image29.jpeg"/></Relationships>
</file>

<file path=ppt/slides/_rels/slide12.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image" Target="../media/image28.jpeg"/><Relationship Id="rId1" Type="http://schemas.openxmlformats.org/officeDocument/2006/relationships/slideLayout" Target="../slideLayouts/slideLayout7.xml"/><Relationship Id="rId4" Type="http://schemas.openxmlformats.org/officeDocument/2006/relationships/image" Target="../media/image31.jpeg"/></Relationships>
</file>

<file path=ppt/slides/_rels/slide13.xml.rels><?xml version="1.0" encoding="UTF-8" standalone="yes"?>
<Relationships xmlns="http://schemas.openxmlformats.org/package/2006/relationships"><Relationship Id="rId3" Type="http://schemas.openxmlformats.org/officeDocument/2006/relationships/image" Target="../media/image33.jpeg"/><Relationship Id="rId7" Type="http://schemas.openxmlformats.org/officeDocument/2006/relationships/image" Target="../media/image36.png"/><Relationship Id="rId2" Type="http://schemas.openxmlformats.org/officeDocument/2006/relationships/image" Target="../media/image32.jpeg"/><Relationship Id="rId1" Type="http://schemas.openxmlformats.org/officeDocument/2006/relationships/slideLayout" Target="../slideLayouts/slideLayout7.xml"/><Relationship Id="rId6" Type="http://schemas.openxmlformats.org/officeDocument/2006/relationships/hyperlink" Target="Section%20B%201c.mp3" TargetMode="External"/><Relationship Id="rId5" Type="http://schemas.openxmlformats.org/officeDocument/2006/relationships/image" Target="../media/image35.jpeg"/><Relationship Id="rId4" Type="http://schemas.openxmlformats.org/officeDocument/2006/relationships/image" Target="../media/image34.jpeg"/></Relationships>
</file>

<file path=ppt/slides/_rels/slide14.xml.rels><?xml version="1.0" encoding="UTF-8" standalone="yes"?>
<Relationships xmlns="http://schemas.openxmlformats.org/package/2006/relationships"><Relationship Id="rId3" Type="http://schemas.openxmlformats.org/officeDocument/2006/relationships/hyperlink" Target="Section%20B%201d.mp3" TargetMode="External"/><Relationship Id="rId2" Type="http://schemas.openxmlformats.org/officeDocument/2006/relationships/image" Target="../media/image32.jpeg"/><Relationship Id="rId1" Type="http://schemas.openxmlformats.org/officeDocument/2006/relationships/slideLayout" Target="../slideLayouts/slideLayout7.xml"/><Relationship Id="rId4" Type="http://schemas.openxmlformats.org/officeDocument/2006/relationships/image" Target="../media/image36.png"/></Relationships>
</file>

<file path=ppt/slides/_rels/slide15.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37.jpeg"/><Relationship Id="rId2" Type="http://schemas.openxmlformats.org/officeDocument/2006/relationships/image" Target="../media/image32.jpeg"/><Relationship Id="rId1" Type="http://schemas.openxmlformats.org/officeDocument/2006/relationships/slideLayout" Target="../slideLayouts/slideLayout7.xml"/><Relationship Id="rId4" Type="http://schemas.openxmlformats.org/officeDocument/2006/relationships/image" Target="../media/image38.jpeg"/></Relationships>
</file>

<file path=ppt/slides/_rels/slide17.xml.rels><?xml version="1.0" encoding="UTF-8" standalone="yes"?>
<Relationships xmlns="http://schemas.openxmlformats.org/package/2006/relationships"><Relationship Id="rId3" Type="http://schemas.openxmlformats.org/officeDocument/2006/relationships/image" Target="../media/image38.jpeg"/><Relationship Id="rId2" Type="http://schemas.openxmlformats.org/officeDocument/2006/relationships/image" Target="../media/image32.jpeg"/><Relationship Id="rId1" Type="http://schemas.openxmlformats.org/officeDocument/2006/relationships/slideLayout" Target="../slideLayouts/slideLayout7.xml"/><Relationship Id="rId4" Type="http://schemas.openxmlformats.org/officeDocument/2006/relationships/image" Target="../media/image37.jpeg"/></Relationships>
</file>

<file path=ppt/slides/_rels/slide18.xml.rels><?xml version="1.0" encoding="UTF-8" standalone="yes"?>
<Relationships xmlns="http://schemas.openxmlformats.org/package/2006/relationships"><Relationship Id="rId3" Type="http://schemas.openxmlformats.org/officeDocument/2006/relationships/image" Target="../media/image37.jpeg"/><Relationship Id="rId2" Type="http://schemas.openxmlformats.org/officeDocument/2006/relationships/image" Target="../media/image39.jpeg"/><Relationship Id="rId1" Type="http://schemas.openxmlformats.org/officeDocument/2006/relationships/slideLayout" Target="../slideLayouts/slideLayout7.xml"/><Relationship Id="rId5" Type="http://schemas.openxmlformats.org/officeDocument/2006/relationships/image" Target="../media/image38.jpeg"/><Relationship Id="rId4" Type="http://schemas.openxmlformats.org/officeDocument/2006/relationships/image" Target="../media/image40.jpeg"/></Relationships>
</file>

<file path=ppt/slides/_rels/slide19.xml.rels><?xml version="1.0" encoding="UTF-8" standalone="yes"?>
<Relationships xmlns="http://schemas.openxmlformats.org/package/2006/relationships"><Relationship Id="rId2" Type="http://schemas.openxmlformats.org/officeDocument/2006/relationships/image" Target="../media/image39.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39.jpe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39.jpe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39.jpe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39.jpe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39.jpe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39.jpe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image" Target="../media/image39.jpe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image" Target="../media/image39.jpe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openxmlformats.org/officeDocument/2006/relationships/hyperlink" Target="&#26234;&#33021;&#26426;&#22120;&#20154;&#26410;&#26469;&#22909;&#24110;&#25163;.wmv" TargetMode="External"/><Relationship Id="rId2" Type="http://schemas.openxmlformats.org/officeDocument/2006/relationships/image" Target="../media/image41.jpeg"/><Relationship Id="rId1" Type="http://schemas.openxmlformats.org/officeDocument/2006/relationships/slideLayout" Target="../slideLayouts/slideLayout7.xml"/><Relationship Id="rId4" Type="http://schemas.openxmlformats.org/officeDocument/2006/relationships/image" Target="../media/image42.png"/></Relationships>
</file>

<file path=ppt/slides/_rels/slide29.xml.rels><?xml version="1.0" encoding="UTF-8" standalone="yes"?>
<Relationships xmlns="http://schemas.openxmlformats.org/package/2006/relationships"><Relationship Id="rId3" Type="http://schemas.openxmlformats.org/officeDocument/2006/relationships/hyperlink" Target="&#20154;&#24418;&#26426;&#22120;&#20154;NAO&#24050;&#32463;&#35806;&#29983;.wmv" TargetMode="External"/><Relationship Id="rId2" Type="http://schemas.openxmlformats.org/officeDocument/2006/relationships/image" Target="../media/image41.jpeg"/><Relationship Id="rId1" Type="http://schemas.openxmlformats.org/officeDocument/2006/relationships/slideLayout" Target="../slideLayouts/slideLayout7.xml"/><Relationship Id="rId4" Type="http://schemas.openxmlformats.org/officeDocument/2006/relationships/image" Target="../media/image42.png"/></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7.xml"/><Relationship Id="rId4" Type="http://schemas.openxmlformats.org/officeDocument/2006/relationships/image" Target="../media/image5.jpeg"/></Relationships>
</file>

<file path=ppt/slides/_rels/slide30.xml.rels><?xml version="1.0" encoding="UTF-8" standalone="yes"?>
<Relationships xmlns="http://schemas.openxmlformats.org/package/2006/relationships"><Relationship Id="rId2" Type="http://schemas.openxmlformats.org/officeDocument/2006/relationships/image" Target="../media/image43.jpe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3" Type="http://schemas.openxmlformats.org/officeDocument/2006/relationships/hyperlink" Target="&#26426;&#22120;&#20154;&#30340;&#24212;&#29992;.wmv" TargetMode="External"/><Relationship Id="rId2" Type="http://schemas.openxmlformats.org/officeDocument/2006/relationships/image" Target="../media/image43.jpeg"/><Relationship Id="rId1" Type="http://schemas.openxmlformats.org/officeDocument/2006/relationships/slideLayout" Target="../slideLayouts/slideLayout7.xml"/><Relationship Id="rId6" Type="http://schemas.openxmlformats.org/officeDocument/2006/relationships/hyperlink" Target="&#26426;&#22120;&#20154;.wmv" TargetMode="External"/><Relationship Id="rId5" Type="http://schemas.openxmlformats.org/officeDocument/2006/relationships/hyperlink" Target="&#21704;&#24037;&#22823;&#26426;&#22120;&#20154;.wmv" TargetMode="External"/><Relationship Id="rId4" Type="http://schemas.openxmlformats.org/officeDocument/2006/relationships/image" Target="../media/image44.jpeg"/></Relationships>
</file>

<file path=ppt/slides/_rels/slide32.xml.rels><?xml version="1.0" encoding="UTF-8" standalone="yes"?>
<Relationships xmlns="http://schemas.openxmlformats.org/package/2006/relationships"><Relationship Id="rId2" Type="http://schemas.openxmlformats.org/officeDocument/2006/relationships/image" Target="../media/image43.jpeg"/><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image" Target="../media/image43.jpeg"/><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image" Target="../media/image43.jpeg"/><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image" Target="../media/image43.jpeg"/><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2" Type="http://schemas.openxmlformats.org/officeDocument/2006/relationships/image" Target="../media/image43.jpe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43.jpeg"/><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2" Type="http://schemas.openxmlformats.org/officeDocument/2006/relationships/image" Target="../media/image45.jpeg"/><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2" Type="http://schemas.openxmlformats.org/officeDocument/2006/relationships/image" Target="../media/image46.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3.jpeg"/><Relationship Id="rId1" Type="http://schemas.openxmlformats.org/officeDocument/2006/relationships/slideLayout" Target="../slideLayouts/slideLayout7.xml"/><Relationship Id="rId6" Type="http://schemas.openxmlformats.org/officeDocument/2006/relationships/image" Target="../media/image9.jpeg"/><Relationship Id="rId5" Type="http://schemas.openxmlformats.org/officeDocument/2006/relationships/image" Target="../media/image8.jpeg"/><Relationship Id="rId4" Type="http://schemas.openxmlformats.org/officeDocument/2006/relationships/image" Target="../media/image7.jpeg"/></Relationships>
</file>

<file path=ppt/slides/_rels/slide40.xml.rels><?xml version="1.0" encoding="UTF-8" standalone="yes"?>
<Relationships xmlns="http://schemas.openxmlformats.org/package/2006/relationships"><Relationship Id="rId2" Type="http://schemas.openxmlformats.org/officeDocument/2006/relationships/image" Target="../media/image47.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3.jpeg"/><Relationship Id="rId1" Type="http://schemas.openxmlformats.org/officeDocument/2006/relationships/slideLayout" Target="../slideLayouts/slideLayout7.xml"/><Relationship Id="rId6" Type="http://schemas.openxmlformats.org/officeDocument/2006/relationships/image" Target="../media/image13.jpeg"/><Relationship Id="rId5" Type="http://schemas.openxmlformats.org/officeDocument/2006/relationships/image" Target="../media/image12.jpeg"/><Relationship Id="rId4" Type="http://schemas.openxmlformats.org/officeDocument/2006/relationships/image" Target="../media/image11.jpeg"/></Relationships>
</file>

<file path=ppt/slides/_rels/slide6.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7.xml"/><Relationship Id="rId5" Type="http://schemas.openxmlformats.org/officeDocument/2006/relationships/image" Target="../media/image17.jpeg"/><Relationship Id="rId4" Type="http://schemas.openxmlformats.org/officeDocument/2006/relationships/image" Target="../media/image16.jpeg"/></Relationships>
</file>

<file path=ppt/slides/_rels/slide7.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4.jpeg"/><Relationship Id="rId1" Type="http://schemas.openxmlformats.org/officeDocument/2006/relationships/slideLayout" Target="../slideLayouts/slideLayout7.xml"/><Relationship Id="rId6" Type="http://schemas.openxmlformats.org/officeDocument/2006/relationships/image" Target="../media/image17.jpeg"/><Relationship Id="rId5" Type="http://schemas.openxmlformats.org/officeDocument/2006/relationships/image" Target="../media/image20.jpeg"/><Relationship Id="rId4" Type="http://schemas.openxmlformats.org/officeDocument/2006/relationships/image" Target="../media/image19.jpeg"/></Relationships>
</file>

<file path=ppt/slides/_rels/slide8.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1.jpeg"/><Relationship Id="rId1" Type="http://schemas.openxmlformats.org/officeDocument/2006/relationships/slideLayout" Target="../slideLayouts/slideLayout7.xml"/><Relationship Id="rId5" Type="http://schemas.openxmlformats.org/officeDocument/2006/relationships/image" Target="../media/image24.jpeg"/><Relationship Id="rId4" Type="http://schemas.openxmlformats.org/officeDocument/2006/relationships/image" Target="../media/image23.jpeg"/></Relationships>
</file>

<file path=ppt/slides/_rels/slide9.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image" Target="../media/image21.jpeg"/><Relationship Id="rId1" Type="http://schemas.openxmlformats.org/officeDocument/2006/relationships/slideLayout" Target="../slideLayouts/slideLayout7.xml"/><Relationship Id="rId5" Type="http://schemas.openxmlformats.org/officeDocument/2006/relationships/image" Target="../media/image27.jpeg"/><Relationship Id="rId4" Type="http://schemas.openxmlformats.org/officeDocument/2006/relationships/image" Target="../media/image26.jpeg"/></Relationships>
</file>

<file path=ppt/slides/slide1.xml><?xml version="1.0" encoding="utf-8"?>
<p:sld xmlns:a="http://schemas.openxmlformats.org/drawingml/2006/main" xmlns:r="http://schemas.openxmlformats.org/officeDocument/2006/relationships" xmlns:p="http://schemas.openxmlformats.org/presentationml/2006/main" showMasterSp="0">
  <p:cSld>
    <p:bg bwMode="auto">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3074" name="WordArt 4"/>
          <p:cNvSpPr>
            <a:spLocks noChangeArrowheads="1" noChangeShapeType="1" noTextEdit="1"/>
          </p:cNvSpPr>
          <p:nvPr/>
        </p:nvSpPr>
        <p:spPr bwMode="auto">
          <a:xfrm>
            <a:off x="1692275" y="1916113"/>
            <a:ext cx="7127875" cy="2449512"/>
          </a:xfrm>
          <a:prstGeom prst="rect">
            <a:avLst/>
          </a:prstGeom>
        </p:spPr>
        <p:txBody>
          <a:bodyPr wrap="none" fromWordArt="1">
            <a:prstTxWarp prst="textWave2">
              <a:avLst>
                <a:gd name="adj1" fmla="val 13005"/>
                <a:gd name="adj2" fmla="val 0"/>
              </a:avLst>
            </a:prstTxWarp>
          </a:bodyPr>
          <a:lstStyle/>
          <a:p>
            <a:pPr algn="ctr"/>
            <a:r>
              <a:rPr lang="en-US" altLang="zh-CN" sz="4800" b="1">
                <a:ln w="9525" cmpd="sng">
                  <a:solidFill>
                    <a:schemeClr val="hlink"/>
                  </a:solidFill>
                  <a:round/>
                  <a:headEnd/>
                  <a:tailEnd/>
                </a:ln>
                <a:solidFill>
                  <a:srgbClr val="0000FF"/>
                </a:solidFill>
                <a:latin typeface="Arial"/>
                <a:cs typeface="Arial"/>
              </a:rPr>
              <a:t>Unit 7</a:t>
            </a:r>
          </a:p>
          <a:p>
            <a:pPr algn="ctr"/>
            <a:r>
              <a:rPr lang="en-US" altLang="zh-CN" sz="4800" b="1">
                <a:ln w="9525" cmpd="sng">
                  <a:solidFill>
                    <a:schemeClr val="hlink"/>
                  </a:solidFill>
                  <a:round/>
                  <a:headEnd/>
                  <a:tailEnd/>
                </a:ln>
                <a:solidFill>
                  <a:srgbClr val="0000FF"/>
                </a:solidFill>
                <a:latin typeface="Arial"/>
                <a:cs typeface="Arial"/>
              </a:rPr>
              <a:t> Will people have robots?</a:t>
            </a:r>
            <a:endParaRPr lang="zh-CN" altLang="en-US" sz="4800" b="1">
              <a:ln w="9525" cmpd="sng">
                <a:solidFill>
                  <a:schemeClr val="hlink"/>
                </a:solidFill>
                <a:round/>
                <a:headEnd/>
                <a:tailEnd/>
              </a:ln>
              <a:solidFill>
                <a:srgbClr val="0000FF"/>
              </a:solidFill>
              <a:latin typeface="Arial"/>
              <a:cs typeface="Arial"/>
            </a:endParaRPr>
          </a:p>
        </p:txBody>
      </p:sp>
    </p:spTree>
  </p:cSld>
  <p:clrMapOvr>
    <a:masterClrMapping/>
  </p:clrMapOvr>
  <p:transition>
    <p:blinds/>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 presetClass="entr" presetSubtype="16" fill="hold" grpId="0" nodeType="withEffect">
                                  <p:stCondLst>
                                    <p:cond delay="0"/>
                                  </p:stCondLst>
                                  <p:childTnLst>
                                    <p:set>
                                      <p:cBhvr>
                                        <p:cTn id="6" dur="1" fill="hold">
                                          <p:stCondLst>
                                            <p:cond delay="0"/>
                                          </p:stCondLst>
                                        </p:cTn>
                                        <p:tgtEl>
                                          <p:spTgt spid="3074"/>
                                        </p:tgtEl>
                                        <p:attrNameLst>
                                          <p:attrName>style.visibility</p:attrName>
                                        </p:attrNameLst>
                                      </p:cBhvr>
                                      <p:to>
                                        <p:strVal val="visible"/>
                                      </p:to>
                                    </p:set>
                                    <p:animEffect transition="in" filter="box(in)">
                                      <p:cBhvr>
                                        <p:cTn id="7" dur="500"/>
                                        <p:tgtEl>
                                          <p:spTgt spid="307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4"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2290" name="Text Box 5"/>
          <p:cNvSpPr txBox="1">
            <a:spLocks noChangeArrowheads="1"/>
          </p:cNvSpPr>
          <p:nvPr/>
        </p:nvSpPr>
        <p:spPr bwMode="auto">
          <a:xfrm>
            <a:off x="1476375" y="260350"/>
            <a:ext cx="6985000" cy="1301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a:solidFill>
                  <a:schemeClr val="tx1"/>
                </a:solidFill>
                <a:latin typeface="Times New Roman" pitchFamily="18" charset="0"/>
                <a:ea typeface="宋体" pitchFamily="2" charset="-122"/>
              </a:defRPr>
            </a:lvl1pPr>
            <a:lvl2pPr marL="742950" indent="-285750" eaLnBrk="0" hangingPunct="0">
              <a:defRPr sz="3200">
                <a:solidFill>
                  <a:schemeClr val="tx1"/>
                </a:solidFill>
                <a:latin typeface="Times New Roman" pitchFamily="18" charset="0"/>
                <a:ea typeface="宋体" pitchFamily="2" charset="-122"/>
              </a:defRPr>
            </a:lvl2pPr>
            <a:lvl3pPr marL="1143000" indent="-228600" eaLnBrk="0" hangingPunct="0">
              <a:defRPr sz="3200">
                <a:solidFill>
                  <a:schemeClr val="tx1"/>
                </a:solidFill>
                <a:latin typeface="Times New Roman" pitchFamily="18" charset="0"/>
                <a:ea typeface="宋体" pitchFamily="2" charset="-122"/>
              </a:defRPr>
            </a:lvl3pPr>
            <a:lvl4pPr marL="1600200" indent="-228600" eaLnBrk="0" hangingPunct="0">
              <a:defRPr sz="3200">
                <a:solidFill>
                  <a:schemeClr val="tx1"/>
                </a:solidFill>
                <a:latin typeface="Times New Roman" pitchFamily="18" charset="0"/>
                <a:ea typeface="宋体" pitchFamily="2" charset="-122"/>
              </a:defRPr>
            </a:lvl4pPr>
            <a:lvl5pPr marL="2057400" indent="-228600" eaLnBrk="0" hangingPunct="0">
              <a:defRPr sz="3200">
                <a:solidFill>
                  <a:schemeClr val="tx1"/>
                </a:solidFill>
                <a:latin typeface="Times New Roman" pitchFamily="18" charset="0"/>
                <a:ea typeface="宋体" pitchFamily="2" charset="-122"/>
              </a:defRPr>
            </a:lvl5pPr>
            <a:lvl6pPr marL="25146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6pPr>
            <a:lvl7pPr marL="29718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7pPr>
            <a:lvl8pPr marL="34290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8pPr>
            <a:lvl9pPr marL="38862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9pPr>
          </a:lstStyle>
          <a:p>
            <a:pPr eaLnBrk="1" hangingPunct="1">
              <a:lnSpc>
                <a:spcPct val="110000"/>
              </a:lnSpc>
            </a:pPr>
            <a:r>
              <a:rPr lang="en-US" sz="3600" b="1">
                <a:solidFill>
                  <a:srgbClr val="0000FF"/>
                </a:solidFill>
                <a:latin typeface="Arial" pitchFamily="34" charset="0"/>
              </a:rPr>
              <a:t>Write each word in the correct column below. </a:t>
            </a:r>
          </a:p>
        </p:txBody>
      </p:sp>
      <p:sp>
        <p:nvSpPr>
          <p:cNvPr id="12291" name="Oval 2"/>
          <p:cNvSpPr>
            <a:spLocks noChangeArrowheads="1"/>
          </p:cNvSpPr>
          <p:nvPr/>
        </p:nvSpPr>
        <p:spPr bwMode="auto">
          <a:xfrm>
            <a:off x="539750" y="404813"/>
            <a:ext cx="719138" cy="763587"/>
          </a:xfrm>
          <a:prstGeom prst="ellipse">
            <a:avLst/>
          </a:prstGeom>
          <a:solidFill>
            <a:srgbClr val="FFFF00"/>
          </a:solidFill>
          <a:ln w="9525" cmpd="sng">
            <a:solidFill>
              <a:schemeClr val="tx1"/>
            </a:solidFill>
            <a:round/>
            <a:headEnd/>
            <a:tailEnd/>
          </a:ln>
        </p:spPr>
        <p:txBody>
          <a:bodyPr wrap="none" anchor="ctr"/>
          <a:lstStyle/>
          <a:p>
            <a:pPr algn="ctr"/>
            <a:r>
              <a:rPr lang="en-US" sz="4000" b="1">
                <a:latin typeface="Times New Roman" pitchFamily="18" charset="0"/>
              </a:rPr>
              <a:t>1a</a:t>
            </a:r>
          </a:p>
        </p:txBody>
      </p:sp>
      <p:graphicFrame>
        <p:nvGraphicFramePr>
          <p:cNvPr id="12292" name="Group 4"/>
          <p:cNvGraphicFramePr>
            <a:graphicFrameLocks noGrp="1"/>
          </p:cNvGraphicFramePr>
          <p:nvPr/>
        </p:nvGraphicFramePr>
        <p:xfrm>
          <a:off x="468313" y="3357563"/>
          <a:ext cx="8280400" cy="2679700"/>
        </p:xfrm>
        <a:graphic>
          <a:graphicData uri="http://schemas.openxmlformats.org/drawingml/2006/table">
            <a:tbl>
              <a:tblPr/>
              <a:tblGrid>
                <a:gridCol w="2374900"/>
                <a:gridCol w="3144837"/>
                <a:gridCol w="2760663"/>
              </a:tblGrid>
              <a:tr h="6477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3200" b="1" i="0" u="none" strike="noStrike" cap="none" normalizeH="0" baseline="0" smtClean="0">
                          <a:ln>
                            <a:noFill/>
                          </a:ln>
                          <a:solidFill>
                            <a:srgbClr val="FF9900"/>
                          </a:solidFill>
                          <a:effectLst/>
                          <a:latin typeface="Arial" pitchFamily="34" charset="0"/>
                          <a:ea typeface="宋体" pitchFamily="2" charset="-122"/>
                        </a:rPr>
                        <a:t>Jobs </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3200" b="1" i="0" u="none" strike="noStrike" cap="none" normalizeH="0" baseline="0" smtClean="0">
                          <a:ln>
                            <a:noFill/>
                          </a:ln>
                          <a:solidFill>
                            <a:srgbClr val="FF9900"/>
                          </a:solidFill>
                          <a:effectLst/>
                          <a:latin typeface="Arial" pitchFamily="34" charset="0"/>
                          <a:ea typeface="宋体" pitchFamily="2" charset="-122"/>
                        </a:rPr>
                        <a:t>Transportation</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3200" b="1" i="0" u="none" strike="noStrike" cap="none" normalizeH="0" baseline="0" smtClean="0">
                          <a:ln>
                            <a:noFill/>
                          </a:ln>
                          <a:solidFill>
                            <a:srgbClr val="FF9900"/>
                          </a:solidFill>
                          <a:effectLst/>
                          <a:latin typeface="Arial" pitchFamily="34" charset="0"/>
                          <a:ea typeface="宋体" pitchFamily="2" charset="-122"/>
                        </a:rPr>
                        <a:t>Places to live</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0320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zh-CN" altLang="zh-CN" sz="2800" b="0" i="0" u="none" strike="noStrike" cap="none" normalizeH="0" baseline="0" smtClean="0">
                        <a:ln>
                          <a:noFill/>
                        </a:ln>
                        <a:solidFill>
                          <a:schemeClr val="tx1"/>
                        </a:solidFill>
                        <a:effectLst/>
                        <a:latin typeface="Arial" pitchFamily="34" charset="0"/>
                        <a:ea typeface="宋体" pitchFamily="2" charset="-122"/>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zh-CN" altLang="zh-CN" sz="2800" b="0" i="0" u="none" strike="noStrike" cap="none" normalizeH="0" baseline="0" smtClean="0">
                        <a:ln>
                          <a:noFill/>
                        </a:ln>
                        <a:solidFill>
                          <a:schemeClr val="tx1"/>
                        </a:solidFill>
                        <a:effectLst/>
                        <a:latin typeface="Arial" pitchFamily="34" charset="0"/>
                        <a:ea typeface="宋体"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zh-CN" altLang="zh-CN" sz="2800" b="0" i="0" u="none" strike="noStrike" cap="none" normalizeH="0" baseline="0" smtClean="0">
                        <a:ln>
                          <a:noFill/>
                        </a:ln>
                        <a:solidFill>
                          <a:schemeClr val="tx1"/>
                        </a:solidFill>
                        <a:effectLst/>
                        <a:latin typeface="Arial" pitchFamily="34" charset="0"/>
                        <a:ea typeface="宋体" pitchFamily="2" charset="-122"/>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12306" name="Text Box 18"/>
          <p:cNvSpPr txBox="1">
            <a:spLocks noChangeArrowheads="1"/>
          </p:cNvSpPr>
          <p:nvPr/>
        </p:nvSpPr>
        <p:spPr bwMode="auto">
          <a:xfrm>
            <a:off x="539750" y="1700213"/>
            <a:ext cx="7993063" cy="1174750"/>
          </a:xfrm>
          <a:prstGeom prst="rect">
            <a:avLst/>
          </a:prstGeom>
          <a:solidFill>
            <a:srgbClr val="FFFFCC"/>
          </a:solidFill>
          <a:ln w="9525" cmpd="sng">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nSpc>
                <a:spcPct val="110000"/>
              </a:lnSpc>
            </a:pPr>
            <a:r>
              <a:rPr lang="en-US" sz="3200" b="1">
                <a:solidFill>
                  <a:srgbClr val="CC00FF"/>
                </a:solidFill>
                <a:latin typeface="Times New Roman" pitchFamily="18" charset="0"/>
              </a:rPr>
              <a:t>astronaut   house   apartment   train   rocket  space station    computer programmer</a:t>
            </a:r>
          </a:p>
        </p:txBody>
      </p:sp>
      <p:sp>
        <p:nvSpPr>
          <p:cNvPr id="12307" name="Rectangle 19"/>
          <p:cNvSpPr>
            <a:spLocks noChangeArrowheads="1"/>
          </p:cNvSpPr>
          <p:nvPr/>
        </p:nvSpPr>
        <p:spPr bwMode="auto">
          <a:xfrm>
            <a:off x="611188" y="4076700"/>
            <a:ext cx="1854200" cy="579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3200" b="1">
                <a:solidFill>
                  <a:srgbClr val="FF0000"/>
                </a:solidFill>
                <a:latin typeface="Times New Roman" pitchFamily="18" charset="0"/>
              </a:rPr>
              <a:t>astronaut</a:t>
            </a:r>
            <a:endParaRPr lang="zh-CN" altLang="en-US" sz="3200" b="1">
              <a:solidFill>
                <a:srgbClr val="FF0000"/>
              </a:solidFill>
              <a:latin typeface="Times New Roman" pitchFamily="18" charset="0"/>
            </a:endParaRPr>
          </a:p>
        </p:txBody>
      </p:sp>
      <p:sp>
        <p:nvSpPr>
          <p:cNvPr id="12308" name="Rectangle 20"/>
          <p:cNvSpPr>
            <a:spLocks noChangeArrowheads="1"/>
          </p:cNvSpPr>
          <p:nvPr/>
        </p:nvSpPr>
        <p:spPr bwMode="auto">
          <a:xfrm>
            <a:off x="6588125" y="4149725"/>
            <a:ext cx="1177925" cy="579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3200" b="1">
                <a:solidFill>
                  <a:srgbClr val="FF0000"/>
                </a:solidFill>
                <a:latin typeface="Times New Roman" pitchFamily="18" charset="0"/>
              </a:rPr>
              <a:t>house</a:t>
            </a:r>
            <a:endParaRPr lang="zh-CN" altLang="en-US" sz="3200" b="1">
              <a:solidFill>
                <a:srgbClr val="FF0000"/>
              </a:solidFill>
              <a:latin typeface="Times New Roman" pitchFamily="18" charset="0"/>
            </a:endParaRPr>
          </a:p>
        </p:txBody>
      </p:sp>
      <p:sp>
        <p:nvSpPr>
          <p:cNvPr id="12309" name="Rectangle 21"/>
          <p:cNvSpPr>
            <a:spLocks noChangeArrowheads="1"/>
          </p:cNvSpPr>
          <p:nvPr/>
        </p:nvSpPr>
        <p:spPr bwMode="auto">
          <a:xfrm>
            <a:off x="6227763" y="4724400"/>
            <a:ext cx="2011362" cy="579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3200" b="1">
                <a:solidFill>
                  <a:srgbClr val="FF0000"/>
                </a:solidFill>
                <a:latin typeface="Times New Roman" pitchFamily="18" charset="0"/>
              </a:rPr>
              <a:t>apartment</a:t>
            </a:r>
            <a:endParaRPr lang="zh-CN" altLang="en-US" sz="3200" b="1">
              <a:solidFill>
                <a:srgbClr val="FF0000"/>
              </a:solidFill>
              <a:latin typeface="Times New Roman" pitchFamily="18" charset="0"/>
            </a:endParaRPr>
          </a:p>
        </p:txBody>
      </p:sp>
      <p:sp>
        <p:nvSpPr>
          <p:cNvPr id="12310" name="Rectangle 22"/>
          <p:cNvSpPr>
            <a:spLocks noChangeArrowheads="1"/>
          </p:cNvSpPr>
          <p:nvPr/>
        </p:nvSpPr>
        <p:spPr bwMode="auto">
          <a:xfrm>
            <a:off x="3924300" y="4195763"/>
            <a:ext cx="1041400" cy="5794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3200" b="1">
                <a:solidFill>
                  <a:srgbClr val="FF0000"/>
                </a:solidFill>
                <a:latin typeface="Times New Roman" pitchFamily="18" charset="0"/>
              </a:rPr>
              <a:t>train</a:t>
            </a:r>
            <a:endParaRPr lang="zh-CN" altLang="en-US" sz="3200" b="1">
              <a:solidFill>
                <a:srgbClr val="FF0000"/>
              </a:solidFill>
              <a:latin typeface="Times New Roman" pitchFamily="18" charset="0"/>
            </a:endParaRPr>
          </a:p>
        </p:txBody>
      </p:sp>
      <p:sp>
        <p:nvSpPr>
          <p:cNvPr id="12311" name="Rectangle 23"/>
          <p:cNvSpPr>
            <a:spLocks noChangeArrowheads="1"/>
          </p:cNvSpPr>
          <p:nvPr/>
        </p:nvSpPr>
        <p:spPr bwMode="auto">
          <a:xfrm>
            <a:off x="3851275" y="4868863"/>
            <a:ext cx="1290638" cy="5794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3200" b="1">
                <a:solidFill>
                  <a:srgbClr val="FF0000"/>
                </a:solidFill>
                <a:latin typeface="Times New Roman" pitchFamily="18" charset="0"/>
              </a:rPr>
              <a:t>rocket</a:t>
            </a:r>
            <a:endParaRPr lang="zh-CN" altLang="en-US" sz="3200" b="1">
              <a:solidFill>
                <a:srgbClr val="FF0000"/>
              </a:solidFill>
              <a:latin typeface="Times New Roman" pitchFamily="18" charset="0"/>
            </a:endParaRPr>
          </a:p>
        </p:txBody>
      </p:sp>
      <p:sp>
        <p:nvSpPr>
          <p:cNvPr id="12312" name="Rectangle 24"/>
          <p:cNvSpPr>
            <a:spLocks noChangeArrowheads="1"/>
          </p:cNvSpPr>
          <p:nvPr/>
        </p:nvSpPr>
        <p:spPr bwMode="auto">
          <a:xfrm>
            <a:off x="6084888" y="5300663"/>
            <a:ext cx="2408237" cy="5794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3200" b="1">
                <a:solidFill>
                  <a:srgbClr val="FF0000"/>
                </a:solidFill>
                <a:latin typeface="Times New Roman" pitchFamily="18" charset="0"/>
              </a:rPr>
              <a:t>space station</a:t>
            </a:r>
            <a:endParaRPr lang="zh-CN" altLang="en-US" sz="3200" b="1">
              <a:solidFill>
                <a:srgbClr val="FF0000"/>
              </a:solidFill>
              <a:latin typeface="Times New Roman" pitchFamily="18" charset="0"/>
            </a:endParaRPr>
          </a:p>
        </p:txBody>
      </p:sp>
      <p:sp>
        <p:nvSpPr>
          <p:cNvPr id="12313" name="Rectangle 25"/>
          <p:cNvSpPr>
            <a:spLocks noChangeArrowheads="1"/>
          </p:cNvSpPr>
          <p:nvPr/>
        </p:nvSpPr>
        <p:spPr bwMode="auto">
          <a:xfrm>
            <a:off x="539750" y="4652963"/>
            <a:ext cx="2419350" cy="106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3200" b="1">
                <a:solidFill>
                  <a:srgbClr val="FF0000"/>
                </a:solidFill>
                <a:latin typeface="Times New Roman" pitchFamily="18" charset="0"/>
              </a:rPr>
              <a:t>computer </a:t>
            </a:r>
          </a:p>
          <a:p>
            <a:r>
              <a:rPr lang="en-US" sz="3200" b="1">
                <a:solidFill>
                  <a:srgbClr val="FF0000"/>
                </a:solidFill>
                <a:latin typeface="Times New Roman" pitchFamily="18" charset="0"/>
              </a:rPr>
              <a:t>programmer</a:t>
            </a:r>
            <a:endParaRPr lang="zh-CN" altLang="en-US" sz="3200" b="1">
              <a:solidFill>
                <a:srgbClr val="FF0000"/>
              </a:solidFill>
              <a:latin typeface="Times New Roman" pitchFamily="18" charset="0"/>
            </a:endParaRPr>
          </a:p>
        </p:txBody>
      </p:sp>
    </p:spTree>
  </p:cSld>
  <p:clrMapOvr>
    <a:masterClrMapping/>
  </p:clrMapOvr>
  <p:transition>
    <p:circl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 presetClass="entr" presetSubtype="16" fill="hold" grpId="0" nodeType="withEffect">
                                  <p:stCondLst>
                                    <p:cond delay="0"/>
                                  </p:stCondLst>
                                  <p:childTnLst>
                                    <p:set>
                                      <p:cBhvr>
                                        <p:cTn id="6" dur="1" fill="hold">
                                          <p:stCondLst>
                                            <p:cond delay="0"/>
                                          </p:stCondLst>
                                        </p:cTn>
                                        <p:tgtEl>
                                          <p:spTgt spid="12291"/>
                                        </p:tgtEl>
                                        <p:attrNameLst>
                                          <p:attrName>style.visibility</p:attrName>
                                        </p:attrNameLst>
                                      </p:cBhvr>
                                      <p:to>
                                        <p:strVal val="visible"/>
                                      </p:to>
                                    </p:set>
                                    <p:animEffect transition="in" filter="box(in)">
                                      <p:cBhvr>
                                        <p:cTn id="7" dur="500"/>
                                        <p:tgtEl>
                                          <p:spTgt spid="12291"/>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12290"/>
                                        </p:tgtEl>
                                        <p:attrNameLst>
                                          <p:attrName>style.visibility</p:attrName>
                                        </p:attrNameLst>
                                      </p:cBhvr>
                                      <p:to>
                                        <p:strVal val="visible"/>
                                      </p:to>
                                    </p:set>
                                    <p:animEffect transition="in" filter="blinds(horizontal)">
                                      <p:cBhvr>
                                        <p:cTn id="12" dur="500"/>
                                        <p:tgtEl>
                                          <p:spTgt spid="12290"/>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53" presetClass="entr" presetSubtype="0" fill="hold" grpId="0" nodeType="clickEffect">
                                  <p:stCondLst>
                                    <p:cond delay="0"/>
                                  </p:stCondLst>
                                  <p:childTnLst>
                                    <p:set>
                                      <p:cBhvr>
                                        <p:cTn id="16" dur="1" fill="hold">
                                          <p:stCondLst>
                                            <p:cond delay="0"/>
                                          </p:stCondLst>
                                        </p:cTn>
                                        <p:tgtEl>
                                          <p:spTgt spid="12306"/>
                                        </p:tgtEl>
                                        <p:attrNameLst>
                                          <p:attrName>style.visibility</p:attrName>
                                        </p:attrNameLst>
                                      </p:cBhvr>
                                      <p:to>
                                        <p:strVal val="visible"/>
                                      </p:to>
                                    </p:set>
                                    <p:anim calcmode="lin" valueType="num">
                                      <p:cBhvr>
                                        <p:cTn id="17" dur="500" fill="hold"/>
                                        <p:tgtEl>
                                          <p:spTgt spid="12306"/>
                                        </p:tgtEl>
                                        <p:attrNameLst>
                                          <p:attrName>ppt_w</p:attrName>
                                        </p:attrNameLst>
                                      </p:cBhvr>
                                      <p:tavLst>
                                        <p:tav tm="0">
                                          <p:val>
                                            <p:fltVal val="0"/>
                                          </p:val>
                                        </p:tav>
                                        <p:tav tm="100000">
                                          <p:val>
                                            <p:strVal val="#ppt_w"/>
                                          </p:val>
                                        </p:tav>
                                      </p:tavLst>
                                    </p:anim>
                                    <p:anim calcmode="lin" valueType="num">
                                      <p:cBhvr>
                                        <p:cTn id="18" dur="500" fill="hold"/>
                                        <p:tgtEl>
                                          <p:spTgt spid="12306"/>
                                        </p:tgtEl>
                                        <p:attrNameLst>
                                          <p:attrName>ppt_h</p:attrName>
                                        </p:attrNameLst>
                                      </p:cBhvr>
                                      <p:tavLst>
                                        <p:tav tm="0">
                                          <p:val>
                                            <p:fltVal val="0"/>
                                          </p:val>
                                        </p:tav>
                                        <p:tav tm="100000">
                                          <p:val>
                                            <p:strVal val="#ppt_h"/>
                                          </p:val>
                                        </p:tav>
                                      </p:tavLst>
                                    </p:anim>
                                    <p:animEffect transition="in" filter="fade">
                                      <p:cBhvr>
                                        <p:cTn id="19" dur="500"/>
                                        <p:tgtEl>
                                          <p:spTgt spid="12306"/>
                                        </p:tgtEl>
                                      </p:cBhvr>
                                    </p:animEffect>
                                  </p:childTnLst>
                                </p:cTn>
                              </p:par>
                            </p:childTnLst>
                          </p:cTn>
                        </p:par>
                      </p:childTnLst>
                    </p:cTn>
                  </p:par>
                  <p:par>
                    <p:cTn id="20" fill="hold" nodeType="clickPar">
                      <p:stCondLst>
                        <p:cond delay="indefinite"/>
                      </p:stCondLst>
                      <p:childTnLst>
                        <p:par>
                          <p:cTn id="21" fill="hold" nodeType="withGroup">
                            <p:stCondLst>
                              <p:cond delay="0"/>
                            </p:stCondLst>
                            <p:childTnLst>
                              <p:par>
                                <p:cTn id="22" presetID="3" presetClass="entr" presetSubtype="10" fill="hold" nodeType="clickEffect">
                                  <p:stCondLst>
                                    <p:cond delay="0"/>
                                  </p:stCondLst>
                                  <p:childTnLst>
                                    <p:set>
                                      <p:cBhvr>
                                        <p:cTn id="23" dur="1" fill="hold">
                                          <p:stCondLst>
                                            <p:cond delay="0"/>
                                          </p:stCondLst>
                                        </p:cTn>
                                        <p:tgtEl>
                                          <p:spTgt spid="12292"/>
                                        </p:tgtEl>
                                        <p:attrNameLst>
                                          <p:attrName>style.visibility</p:attrName>
                                        </p:attrNameLst>
                                      </p:cBhvr>
                                      <p:to>
                                        <p:strVal val="visible"/>
                                      </p:to>
                                    </p:set>
                                    <p:animEffect transition="in" filter="blinds(horizontal)">
                                      <p:cBhvr>
                                        <p:cTn id="24" dur="500"/>
                                        <p:tgtEl>
                                          <p:spTgt spid="12292"/>
                                        </p:tgtEl>
                                      </p:cBhvr>
                                    </p:animEffect>
                                  </p:childTnLst>
                                </p:cTn>
                              </p:par>
                            </p:childTnLst>
                          </p:cTn>
                        </p:par>
                      </p:childTnLst>
                    </p:cTn>
                  </p:par>
                  <p:par>
                    <p:cTn id="25" fill="hold" nodeType="clickPar">
                      <p:stCondLst>
                        <p:cond delay="indefinite"/>
                      </p:stCondLst>
                      <p:childTnLst>
                        <p:par>
                          <p:cTn id="26" fill="hold" nodeType="withGroup">
                            <p:stCondLst>
                              <p:cond delay="0"/>
                            </p:stCondLst>
                            <p:childTnLst>
                              <p:par>
                                <p:cTn id="27" presetID="3" presetClass="entr" presetSubtype="10" fill="hold" grpId="0" nodeType="clickEffect">
                                  <p:stCondLst>
                                    <p:cond delay="0"/>
                                  </p:stCondLst>
                                  <p:childTnLst>
                                    <p:set>
                                      <p:cBhvr>
                                        <p:cTn id="28" dur="1" fill="hold">
                                          <p:stCondLst>
                                            <p:cond delay="0"/>
                                          </p:stCondLst>
                                        </p:cTn>
                                        <p:tgtEl>
                                          <p:spTgt spid="12307"/>
                                        </p:tgtEl>
                                        <p:attrNameLst>
                                          <p:attrName>style.visibility</p:attrName>
                                        </p:attrNameLst>
                                      </p:cBhvr>
                                      <p:to>
                                        <p:strVal val="visible"/>
                                      </p:to>
                                    </p:set>
                                    <p:animEffect transition="in" filter="blinds(horizontal)">
                                      <p:cBhvr>
                                        <p:cTn id="29" dur="500"/>
                                        <p:tgtEl>
                                          <p:spTgt spid="12307"/>
                                        </p:tgtEl>
                                      </p:cBhvr>
                                    </p:animEffect>
                                  </p:childTnLst>
                                </p:cTn>
                              </p:par>
                              <p:par>
                                <p:cTn id="30" presetID="3" presetClass="entr" presetSubtype="10" fill="hold" grpId="0" nodeType="withEffect">
                                  <p:stCondLst>
                                    <p:cond delay="0"/>
                                  </p:stCondLst>
                                  <p:childTnLst>
                                    <p:set>
                                      <p:cBhvr>
                                        <p:cTn id="31" dur="1" fill="hold">
                                          <p:stCondLst>
                                            <p:cond delay="0"/>
                                          </p:stCondLst>
                                        </p:cTn>
                                        <p:tgtEl>
                                          <p:spTgt spid="12313"/>
                                        </p:tgtEl>
                                        <p:attrNameLst>
                                          <p:attrName>style.visibility</p:attrName>
                                        </p:attrNameLst>
                                      </p:cBhvr>
                                      <p:to>
                                        <p:strVal val="visible"/>
                                      </p:to>
                                    </p:set>
                                    <p:animEffect transition="in" filter="blinds(horizontal)">
                                      <p:cBhvr>
                                        <p:cTn id="32" dur="500"/>
                                        <p:tgtEl>
                                          <p:spTgt spid="12313"/>
                                        </p:tgtEl>
                                      </p:cBhvr>
                                    </p:animEffect>
                                  </p:childTnLst>
                                </p:cTn>
                              </p:par>
                            </p:childTnLst>
                          </p:cTn>
                        </p:par>
                      </p:childTnLst>
                    </p:cTn>
                  </p:par>
                  <p:par>
                    <p:cTn id="33" fill="hold" nodeType="clickPar">
                      <p:stCondLst>
                        <p:cond delay="indefinite"/>
                      </p:stCondLst>
                      <p:childTnLst>
                        <p:par>
                          <p:cTn id="34" fill="hold" nodeType="withGroup">
                            <p:stCondLst>
                              <p:cond delay="0"/>
                            </p:stCondLst>
                            <p:childTnLst>
                              <p:par>
                                <p:cTn id="35" presetID="3" presetClass="entr" presetSubtype="10" fill="hold" grpId="0" nodeType="clickEffect">
                                  <p:stCondLst>
                                    <p:cond delay="0"/>
                                  </p:stCondLst>
                                  <p:childTnLst>
                                    <p:set>
                                      <p:cBhvr>
                                        <p:cTn id="36" dur="1" fill="hold">
                                          <p:stCondLst>
                                            <p:cond delay="0"/>
                                          </p:stCondLst>
                                        </p:cTn>
                                        <p:tgtEl>
                                          <p:spTgt spid="12310"/>
                                        </p:tgtEl>
                                        <p:attrNameLst>
                                          <p:attrName>style.visibility</p:attrName>
                                        </p:attrNameLst>
                                      </p:cBhvr>
                                      <p:to>
                                        <p:strVal val="visible"/>
                                      </p:to>
                                    </p:set>
                                    <p:animEffect transition="in" filter="blinds(horizontal)">
                                      <p:cBhvr>
                                        <p:cTn id="37" dur="500"/>
                                        <p:tgtEl>
                                          <p:spTgt spid="12310"/>
                                        </p:tgtEl>
                                      </p:cBhvr>
                                    </p:animEffect>
                                  </p:childTnLst>
                                </p:cTn>
                              </p:par>
                              <p:par>
                                <p:cTn id="38" presetID="3" presetClass="entr" presetSubtype="10" fill="hold" grpId="0" nodeType="withEffect">
                                  <p:stCondLst>
                                    <p:cond delay="0"/>
                                  </p:stCondLst>
                                  <p:childTnLst>
                                    <p:set>
                                      <p:cBhvr>
                                        <p:cTn id="39" dur="1" fill="hold">
                                          <p:stCondLst>
                                            <p:cond delay="0"/>
                                          </p:stCondLst>
                                        </p:cTn>
                                        <p:tgtEl>
                                          <p:spTgt spid="12311"/>
                                        </p:tgtEl>
                                        <p:attrNameLst>
                                          <p:attrName>style.visibility</p:attrName>
                                        </p:attrNameLst>
                                      </p:cBhvr>
                                      <p:to>
                                        <p:strVal val="visible"/>
                                      </p:to>
                                    </p:set>
                                    <p:animEffect transition="in" filter="blinds(horizontal)">
                                      <p:cBhvr>
                                        <p:cTn id="40" dur="500"/>
                                        <p:tgtEl>
                                          <p:spTgt spid="12311"/>
                                        </p:tgtEl>
                                      </p:cBhvr>
                                    </p:animEffect>
                                  </p:childTnLst>
                                </p:cTn>
                              </p:par>
                            </p:childTnLst>
                          </p:cTn>
                        </p:par>
                      </p:childTnLst>
                    </p:cTn>
                  </p:par>
                  <p:par>
                    <p:cTn id="41" fill="hold" nodeType="clickPar">
                      <p:stCondLst>
                        <p:cond delay="indefinite"/>
                      </p:stCondLst>
                      <p:childTnLst>
                        <p:par>
                          <p:cTn id="42" fill="hold" nodeType="withGroup">
                            <p:stCondLst>
                              <p:cond delay="0"/>
                            </p:stCondLst>
                            <p:childTnLst>
                              <p:par>
                                <p:cTn id="43" presetID="3" presetClass="entr" presetSubtype="10" fill="hold" grpId="0" nodeType="clickEffect">
                                  <p:stCondLst>
                                    <p:cond delay="0"/>
                                  </p:stCondLst>
                                  <p:childTnLst>
                                    <p:set>
                                      <p:cBhvr>
                                        <p:cTn id="44" dur="1" fill="hold">
                                          <p:stCondLst>
                                            <p:cond delay="0"/>
                                          </p:stCondLst>
                                        </p:cTn>
                                        <p:tgtEl>
                                          <p:spTgt spid="12308"/>
                                        </p:tgtEl>
                                        <p:attrNameLst>
                                          <p:attrName>style.visibility</p:attrName>
                                        </p:attrNameLst>
                                      </p:cBhvr>
                                      <p:to>
                                        <p:strVal val="visible"/>
                                      </p:to>
                                    </p:set>
                                    <p:animEffect transition="in" filter="blinds(horizontal)">
                                      <p:cBhvr>
                                        <p:cTn id="45" dur="500"/>
                                        <p:tgtEl>
                                          <p:spTgt spid="12308"/>
                                        </p:tgtEl>
                                      </p:cBhvr>
                                    </p:animEffect>
                                  </p:childTnLst>
                                </p:cTn>
                              </p:par>
                              <p:par>
                                <p:cTn id="46" presetID="3" presetClass="entr" presetSubtype="10" fill="hold" grpId="0" nodeType="withEffect">
                                  <p:stCondLst>
                                    <p:cond delay="0"/>
                                  </p:stCondLst>
                                  <p:childTnLst>
                                    <p:set>
                                      <p:cBhvr>
                                        <p:cTn id="47" dur="1" fill="hold">
                                          <p:stCondLst>
                                            <p:cond delay="0"/>
                                          </p:stCondLst>
                                        </p:cTn>
                                        <p:tgtEl>
                                          <p:spTgt spid="12309"/>
                                        </p:tgtEl>
                                        <p:attrNameLst>
                                          <p:attrName>style.visibility</p:attrName>
                                        </p:attrNameLst>
                                      </p:cBhvr>
                                      <p:to>
                                        <p:strVal val="visible"/>
                                      </p:to>
                                    </p:set>
                                    <p:animEffect transition="in" filter="blinds(horizontal)">
                                      <p:cBhvr>
                                        <p:cTn id="48" dur="500"/>
                                        <p:tgtEl>
                                          <p:spTgt spid="12309"/>
                                        </p:tgtEl>
                                      </p:cBhvr>
                                    </p:animEffect>
                                  </p:childTnLst>
                                </p:cTn>
                              </p:par>
                              <p:par>
                                <p:cTn id="49" presetID="3" presetClass="entr" presetSubtype="10" fill="hold" grpId="0" nodeType="withEffect">
                                  <p:stCondLst>
                                    <p:cond delay="0"/>
                                  </p:stCondLst>
                                  <p:childTnLst>
                                    <p:set>
                                      <p:cBhvr>
                                        <p:cTn id="50" dur="1" fill="hold">
                                          <p:stCondLst>
                                            <p:cond delay="0"/>
                                          </p:stCondLst>
                                        </p:cTn>
                                        <p:tgtEl>
                                          <p:spTgt spid="12312"/>
                                        </p:tgtEl>
                                        <p:attrNameLst>
                                          <p:attrName>style.visibility</p:attrName>
                                        </p:attrNameLst>
                                      </p:cBhvr>
                                      <p:to>
                                        <p:strVal val="visible"/>
                                      </p:to>
                                    </p:set>
                                    <p:animEffect transition="in" filter="blinds(horizontal)">
                                      <p:cBhvr>
                                        <p:cTn id="51" dur="500"/>
                                        <p:tgtEl>
                                          <p:spTgt spid="123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290" grpId="0" autoUpdateAnimBg="0"/>
      <p:bldP spid="12291" grpId="0" animBg="1" autoUpdateAnimBg="0"/>
      <p:bldP spid="12306" grpId="0" animBg="1" autoUpdateAnimBg="0"/>
      <p:bldP spid="12307" grpId="0" autoUpdateAnimBg="0"/>
      <p:bldP spid="12308" grpId="0" autoUpdateAnimBg="0"/>
      <p:bldP spid="12309" grpId="0" autoUpdateAnimBg="0"/>
      <p:bldP spid="12310" grpId="0" autoUpdateAnimBg="0"/>
      <p:bldP spid="12311" grpId="0" autoUpdateAnimBg="0"/>
      <p:bldP spid="12312" grpId="0" autoUpdateAnimBg="0"/>
      <p:bldP spid="12313" grpId="0" autoUpdateAnimBg="0"/>
    </p:bldLst>
  </p:timing>
</p:sld>
</file>

<file path=ppt/slides/slide11.xml><?xml version="1.0" encoding="utf-8"?>
<p:sld xmlns:a="http://schemas.openxmlformats.org/drawingml/2006/main" xmlns:r="http://schemas.openxmlformats.org/officeDocument/2006/relationships" xmlns:p="http://schemas.openxmlformats.org/presentationml/2006/main" showMasterSp="0">
  <p:cSld>
    <p:bg bwMode="auto">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3314" name="WordArt 4"/>
          <p:cNvSpPr>
            <a:spLocks noChangeArrowheads="1" noChangeShapeType="1" noTextEdit="1"/>
          </p:cNvSpPr>
          <p:nvPr/>
        </p:nvSpPr>
        <p:spPr bwMode="auto">
          <a:xfrm>
            <a:off x="3059113" y="333375"/>
            <a:ext cx="3024187" cy="1079500"/>
          </a:xfrm>
          <a:prstGeom prst="rect">
            <a:avLst/>
          </a:prstGeom>
        </p:spPr>
        <p:txBody>
          <a:bodyPr wrap="none" fromWordArt="1">
            <a:prstTxWarp prst="textDoubleWave1">
              <a:avLst>
                <a:gd name="adj1" fmla="val 6500"/>
                <a:gd name="adj2" fmla="val 0"/>
              </a:avLst>
            </a:prstTxWarp>
          </a:bodyPr>
          <a:lstStyle/>
          <a:p>
            <a:pPr algn="ctr"/>
            <a:r>
              <a:rPr lang="en-US" altLang="zh-CN" sz="4000" b="1" kern="10" spc="-400">
                <a:ln w="12700" cmpd="sng">
                  <a:solidFill>
                    <a:srgbClr val="000099"/>
                  </a:solidFill>
                  <a:round/>
                  <a:headEnd/>
                  <a:tailEnd/>
                </a:ln>
                <a:solidFill>
                  <a:srgbClr val="FF00FF"/>
                </a:solidFill>
                <a:effectLst>
                  <a:outerShdw dist="125724" dir="18900000" algn="ctr" rotWithShape="0">
                    <a:srgbClr val="000099"/>
                  </a:outerShdw>
                </a:effectLst>
                <a:latin typeface="Arial"/>
                <a:cs typeface="Arial"/>
              </a:rPr>
              <a:t>Talking</a:t>
            </a:r>
            <a:endParaRPr lang="zh-CN" altLang="en-US" sz="4000" b="1" kern="10" spc="-400">
              <a:ln w="12700" cmpd="sng">
                <a:solidFill>
                  <a:srgbClr val="000099"/>
                </a:solidFill>
                <a:round/>
                <a:headEnd/>
                <a:tailEnd/>
              </a:ln>
              <a:solidFill>
                <a:srgbClr val="FF00FF"/>
              </a:solidFill>
              <a:effectLst>
                <a:outerShdw dist="125724" dir="18900000" algn="ctr" rotWithShape="0">
                  <a:srgbClr val="000099"/>
                </a:outerShdw>
              </a:effectLst>
              <a:latin typeface="Arial"/>
              <a:cs typeface="Arial"/>
            </a:endParaRPr>
          </a:p>
        </p:txBody>
      </p:sp>
      <p:sp>
        <p:nvSpPr>
          <p:cNvPr id="13315" name="圆角矩形标注 5"/>
          <p:cNvSpPr>
            <a:spLocks noChangeArrowheads="1"/>
          </p:cNvSpPr>
          <p:nvPr/>
        </p:nvSpPr>
        <p:spPr bwMode="auto">
          <a:xfrm>
            <a:off x="2519363" y="1628775"/>
            <a:ext cx="6192837" cy="1728788"/>
          </a:xfrm>
          <a:prstGeom prst="wedgeRoundRectCallout">
            <a:avLst>
              <a:gd name="adj1" fmla="val -54384"/>
              <a:gd name="adj2" fmla="val 17801"/>
              <a:gd name="adj3" fmla="val 16667"/>
            </a:avLst>
          </a:prstGeom>
          <a:noFill/>
          <a:ln w="25400" cmpd="sng">
            <a:solidFill>
              <a:srgbClr val="89A4A7"/>
            </a:solidFill>
            <a:miter lim="800000"/>
            <a:headEnd/>
            <a:tailEnd/>
          </a:ln>
          <a:extLst>
            <a:ext uri="{909E8E84-426E-40DD-AFC4-6F175D3DCCD1}">
              <a14:hiddenFill xmlns:a14="http://schemas.microsoft.com/office/drawing/2010/main">
                <a:solidFill>
                  <a:srgbClr val="FFFFFF"/>
                </a:solidFill>
              </a14:hiddenFill>
            </a:ext>
          </a:extLst>
        </p:spPr>
        <p:txBody>
          <a:bodyPr anchor="ctr"/>
          <a:lstStyle/>
          <a:p>
            <a:r>
              <a:rPr lang="en-US" sz="3600" b="1">
                <a:latin typeface="Times New Roman" pitchFamily="18" charset="0"/>
                <a:cs typeface="Times New Roman" pitchFamily="18" charset="0"/>
              </a:rPr>
              <a:t>An astronaut lives in a space station. He goes to work by rockets.   </a:t>
            </a:r>
            <a:endParaRPr lang="zh-CN" altLang="en-US" sz="3600" b="1">
              <a:latin typeface="Times New Roman" pitchFamily="18" charset="0"/>
              <a:cs typeface="Times New Roman" pitchFamily="18" charset="0"/>
            </a:endParaRPr>
          </a:p>
        </p:txBody>
      </p:sp>
      <p:sp>
        <p:nvSpPr>
          <p:cNvPr id="13316" name="圆角矩形标注 6"/>
          <p:cNvSpPr>
            <a:spLocks noChangeArrowheads="1"/>
          </p:cNvSpPr>
          <p:nvPr/>
        </p:nvSpPr>
        <p:spPr bwMode="auto">
          <a:xfrm>
            <a:off x="2878138" y="4005263"/>
            <a:ext cx="5834062" cy="1873250"/>
          </a:xfrm>
          <a:prstGeom prst="wedgeRoundRectCallout">
            <a:avLst>
              <a:gd name="adj1" fmla="val -53144"/>
              <a:gd name="adj2" fmla="val 15347"/>
              <a:gd name="adj3" fmla="val 16667"/>
            </a:avLst>
          </a:prstGeom>
          <a:noFill/>
          <a:ln w="25400" cmpd="sng">
            <a:solidFill>
              <a:srgbClr val="89A4A7"/>
            </a:solidFill>
            <a:miter lim="800000"/>
            <a:headEnd/>
            <a:tailEnd/>
          </a:ln>
          <a:extLst>
            <a:ext uri="{909E8E84-426E-40DD-AFC4-6F175D3DCCD1}">
              <a14:hiddenFill xmlns:a14="http://schemas.microsoft.com/office/drawing/2010/main">
                <a:solidFill>
                  <a:srgbClr val="FFFFFF"/>
                </a:solidFill>
              </a14:hiddenFill>
            </a:ext>
          </a:extLst>
        </p:spPr>
        <p:txBody>
          <a:bodyPr anchor="ctr"/>
          <a:lstStyle/>
          <a:p>
            <a:r>
              <a:rPr lang="en-US" sz="3600" b="1">
                <a:latin typeface="Times New Roman" pitchFamily="18" charset="0"/>
                <a:cs typeface="Times New Roman" pitchFamily="18" charset="0"/>
              </a:rPr>
              <a:t>A programmer lives in an apartment. He goes to work by subway.  </a:t>
            </a:r>
            <a:endParaRPr lang="zh-CN" altLang="en-US" sz="3600" b="1">
              <a:latin typeface="Times New Roman" pitchFamily="18" charset="0"/>
              <a:cs typeface="Times New Roman" pitchFamily="18" charset="0"/>
            </a:endParaRPr>
          </a:p>
        </p:txBody>
      </p:sp>
      <p:pic>
        <p:nvPicPr>
          <p:cNvPr id="13317" name="Picture 10" descr="http://t2.baidu.com/it/u=2182289530,2803901710&amp;fm=23&amp;gp=0.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1650" y="1341438"/>
            <a:ext cx="1589088" cy="2376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318" name="Picture 2" descr="http://t3.baidu.com/it/u=3255920010,2692274424&amp;fm=23&amp;gp=0.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0825" y="4221163"/>
            <a:ext cx="2433638" cy="1704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circl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8" presetClass="entr" presetSubtype="16" fill="hold" grpId="0" nodeType="withEffect">
                                  <p:stCondLst>
                                    <p:cond delay="0"/>
                                  </p:stCondLst>
                                  <p:childTnLst>
                                    <p:set>
                                      <p:cBhvr>
                                        <p:cTn id="6" dur="1" fill="hold">
                                          <p:stCondLst>
                                            <p:cond delay="0"/>
                                          </p:stCondLst>
                                        </p:cTn>
                                        <p:tgtEl>
                                          <p:spTgt spid="13314"/>
                                        </p:tgtEl>
                                        <p:attrNameLst>
                                          <p:attrName>style.visibility</p:attrName>
                                        </p:attrNameLst>
                                      </p:cBhvr>
                                      <p:to>
                                        <p:strVal val="visible"/>
                                      </p:to>
                                    </p:set>
                                    <p:animEffect transition="in" filter="diamond(in)">
                                      <p:cBhvr>
                                        <p:cTn id="7" dur="500"/>
                                        <p:tgtEl>
                                          <p:spTgt spid="13314"/>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53" presetClass="entr" presetSubtype="0" fill="hold" nodeType="clickEffect">
                                  <p:stCondLst>
                                    <p:cond delay="0"/>
                                  </p:stCondLst>
                                  <p:childTnLst>
                                    <p:set>
                                      <p:cBhvr>
                                        <p:cTn id="11" dur="1" fill="hold">
                                          <p:stCondLst>
                                            <p:cond delay="0"/>
                                          </p:stCondLst>
                                        </p:cTn>
                                        <p:tgtEl>
                                          <p:spTgt spid="13317"/>
                                        </p:tgtEl>
                                        <p:attrNameLst>
                                          <p:attrName>style.visibility</p:attrName>
                                        </p:attrNameLst>
                                      </p:cBhvr>
                                      <p:to>
                                        <p:strVal val="visible"/>
                                      </p:to>
                                    </p:set>
                                    <p:anim calcmode="lin" valueType="num">
                                      <p:cBhvr>
                                        <p:cTn id="12" dur="500" fill="hold"/>
                                        <p:tgtEl>
                                          <p:spTgt spid="13317"/>
                                        </p:tgtEl>
                                        <p:attrNameLst>
                                          <p:attrName>ppt_w</p:attrName>
                                        </p:attrNameLst>
                                      </p:cBhvr>
                                      <p:tavLst>
                                        <p:tav tm="0">
                                          <p:val>
                                            <p:fltVal val="0"/>
                                          </p:val>
                                        </p:tav>
                                        <p:tav tm="100000">
                                          <p:val>
                                            <p:strVal val="#ppt_w"/>
                                          </p:val>
                                        </p:tav>
                                      </p:tavLst>
                                    </p:anim>
                                    <p:anim calcmode="lin" valueType="num">
                                      <p:cBhvr>
                                        <p:cTn id="13" dur="500" fill="hold"/>
                                        <p:tgtEl>
                                          <p:spTgt spid="13317"/>
                                        </p:tgtEl>
                                        <p:attrNameLst>
                                          <p:attrName>ppt_h</p:attrName>
                                        </p:attrNameLst>
                                      </p:cBhvr>
                                      <p:tavLst>
                                        <p:tav tm="0">
                                          <p:val>
                                            <p:fltVal val="0"/>
                                          </p:val>
                                        </p:tav>
                                        <p:tav tm="100000">
                                          <p:val>
                                            <p:strVal val="#ppt_h"/>
                                          </p:val>
                                        </p:tav>
                                      </p:tavLst>
                                    </p:anim>
                                    <p:animEffect transition="in" filter="fade">
                                      <p:cBhvr>
                                        <p:cTn id="14" dur="500"/>
                                        <p:tgtEl>
                                          <p:spTgt spid="13317"/>
                                        </p:tgtEl>
                                      </p:cBhvr>
                                    </p:animEffect>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2" fill="hold" grpId="0" nodeType="clickEffect">
                                  <p:stCondLst>
                                    <p:cond delay="0"/>
                                  </p:stCondLst>
                                  <p:childTnLst>
                                    <p:set>
                                      <p:cBhvr>
                                        <p:cTn id="18" dur="1" fill="hold">
                                          <p:stCondLst>
                                            <p:cond delay="0"/>
                                          </p:stCondLst>
                                        </p:cTn>
                                        <p:tgtEl>
                                          <p:spTgt spid="13315"/>
                                        </p:tgtEl>
                                        <p:attrNameLst>
                                          <p:attrName>style.visibility</p:attrName>
                                        </p:attrNameLst>
                                      </p:cBhvr>
                                      <p:to>
                                        <p:strVal val="visible"/>
                                      </p:to>
                                    </p:set>
                                    <p:anim calcmode="lin" valueType="num">
                                      <p:cBhvr additive="base">
                                        <p:cTn id="19" dur="500" fill="hold"/>
                                        <p:tgtEl>
                                          <p:spTgt spid="13315"/>
                                        </p:tgtEl>
                                        <p:attrNameLst>
                                          <p:attrName>ppt_x</p:attrName>
                                        </p:attrNameLst>
                                      </p:cBhvr>
                                      <p:tavLst>
                                        <p:tav tm="0">
                                          <p:val>
                                            <p:strVal val="1+#ppt_w/2"/>
                                          </p:val>
                                        </p:tav>
                                        <p:tav tm="100000">
                                          <p:val>
                                            <p:strVal val="#ppt_x"/>
                                          </p:val>
                                        </p:tav>
                                      </p:tavLst>
                                    </p:anim>
                                    <p:anim calcmode="lin" valueType="num">
                                      <p:cBhvr additive="base">
                                        <p:cTn id="20" dur="500" fill="hold"/>
                                        <p:tgtEl>
                                          <p:spTgt spid="13315"/>
                                        </p:tgtEl>
                                        <p:attrNameLst>
                                          <p:attrName>ppt_y</p:attrName>
                                        </p:attrNameLst>
                                      </p:cBhvr>
                                      <p:tavLst>
                                        <p:tav tm="0">
                                          <p:val>
                                            <p:strVal val="#ppt_y"/>
                                          </p:val>
                                        </p:tav>
                                        <p:tav tm="100000">
                                          <p:val>
                                            <p:strVal val="#ppt_y"/>
                                          </p:val>
                                        </p:tav>
                                      </p:tavLst>
                                    </p:anim>
                                  </p:childTnLst>
                                </p:cTn>
                              </p:par>
                            </p:childTnLst>
                          </p:cTn>
                        </p:par>
                        <p:par>
                          <p:cTn id="21" fill="hold" nodeType="afterGroup">
                            <p:stCondLst>
                              <p:cond delay="500"/>
                            </p:stCondLst>
                            <p:childTnLst>
                              <p:par>
                                <p:cTn id="22" presetID="53" presetClass="entr" presetSubtype="0" fill="hold" nodeType="afterEffect">
                                  <p:stCondLst>
                                    <p:cond delay="0"/>
                                  </p:stCondLst>
                                  <p:childTnLst>
                                    <p:set>
                                      <p:cBhvr>
                                        <p:cTn id="23" dur="1" fill="hold">
                                          <p:stCondLst>
                                            <p:cond delay="0"/>
                                          </p:stCondLst>
                                        </p:cTn>
                                        <p:tgtEl>
                                          <p:spTgt spid="13318"/>
                                        </p:tgtEl>
                                        <p:attrNameLst>
                                          <p:attrName>style.visibility</p:attrName>
                                        </p:attrNameLst>
                                      </p:cBhvr>
                                      <p:to>
                                        <p:strVal val="visible"/>
                                      </p:to>
                                    </p:set>
                                    <p:anim calcmode="lin" valueType="num">
                                      <p:cBhvr>
                                        <p:cTn id="24" dur="500" fill="hold"/>
                                        <p:tgtEl>
                                          <p:spTgt spid="13318"/>
                                        </p:tgtEl>
                                        <p:attrNameLst>
                                          <p:attrName>ppt_w</p:attrName>
                                        </p:attrNameLst>
                                      </p:cBhvr>
                                      <p:tavLst>
                                        <p:tav tm="0">
                                          <p:val>
                                            <p:fltVal val="0"/>
                                          </p:val>
                                        </p:tav>
                                        <p:tav tm="100000">
                                          <p:val>
                                            <p:strVal val="#ppt_w"/>
                                          </p:val>
                                        </p:tav>
                                      </p:tavLst>
                                    </p:anim>
                                    <p:anim calcmode="lin" valueType="num">
                                      <p:cBhvr>
                                        <p:cTn id="25" dur="500" fill="hold"/>
                                        <p:tgtEl>
                                          <p:spTgt spid="13318"/>
                                        </p:tgtEl>
                                        <p:attrNameLst>
                                          <p:attrName>ppt_h</p:attrName>
                                        </p:attrNameLst>
                                      </p:cBhvr>
                                      <p:tavLst>
                                        <p:tav tm="0">
                                          <p:val>
                                            <p:fltVal val="0"/>
                                          </p:val>
                                        </p:tav>
                                        <p:tav tm="100000">
                                          <p:val>
                                            <p:strVal val="#ppt_h"/>
                                          </p:val>
                                        </p:tav>
                                      </p:tavLst>
                                    </p:anim>
                                    <p:animEffect transition="in" filter="fade">
                                      <p:cBhvr>
                                        <p:cTn id="26" dur="500"/>
                                        <p:tgtEl>
                                          <p:spTgt spid="13318"/>
                                        </p:tgtEl>
                                      </p:cBhvr>
                                    </p:animEffect>
                                  </p:child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13316"/>
                                        </p:tgtEl>
                                        <p:attrNameLst>
                                          <p:attrName>style.visibility</p:attrName>
                                        </p:attrNameLst>
                                      </p:cBhvr>
                                      <p:to>
                                        <p:strVal val="visible"/>
                                      </p:to>
                                    </p:set>
                                    <p:anim calcmode="lin" valueType="num">
                                      <p:cBhvr additive="base">
                                        <p:cTn id="31" dur="500" fill="hold"/>
                                        <p:tgtEl>
                                          <p:spTgt spid="13316"/>
                                        </p:tgtEl>
                                        <p:attrNameLst>
                                          <p:attrName>ppt_x</p:attrName>
                                        </p:attrNameLst>
                                      </p:cBhvr>
                                      <p:tavLst>
                                        <p:tav tm="0">
                                          <p:val>
                                            <p:strVal val="0-#ppt_w/2"/>
                                          </p:val>
                                        </p:tav>
                                        <p:tav tm="100000">
                                          <p:val>
                                            <p:strVal val="#ppt_x"/>
                                          </p:val>
                                        </p:tav>
                                      </p:tavLst>
                                    </p:anim>
                                    <p:anim calcmode="lin" valueType="num">
                                      <p:cBhvr additive="base">
                                        <p:cTn id="32" dur="500" fill="hold"/>
                                        <p:tgtEl>
                                          <p:spTgt spid="1331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14" grpId="0" animBg="1"/>
      <p:bldP spid="13315" grpId="0" animBg="1" autoUpdateAnimBg="0"/>
      <p:bldP spid="13316" grpId="0" animBg="1" autoUpdateAnimBg="0"/>
    </p:bldLst>
  </p:timing>
</p:sld>
</file>

<file path=ppt/slides/slide12.xml><?xml version="1.0" encoding="utf-8"?>
<p:sld xmlns:a="http://schemas.openxmlformats.org/drawingml/2006/main" xmlns:r="http://schemas.openxmlformats.org/officeDocument/2006/relationships" xmlns:p="http://schemas.openxmlformats.org/presentationml/2006/main" showMasterSp="0">
  <p:cSld>
    <p:bg bwMode="auto">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4338" name="圆角矩形标注 5"/>
          <p:cNvSpPr>
            <a:spLocks noChangeArrowheads="1"/>
          </p:cNvSpPr>
          <p:nvPr/>
        </p:nvSpPr>
        <p:spPr bwMode="auto">
          <a:xfrm>
            <a:off x="2843213" y="908050"/>
            <a:ext cx="5545137" cy="1439863"/>
          </a:xfrm>
          <a:prstGeom prst="wedgeRoundRectCallout">
            <a:avLst>
              <a:gd name="adj1" fmla="val -54384"/>
              <a:gd name="adj2" fmla="val 17801"/>
              <a:gd name="adj3" fmla="val 16667"/>
            </a:avLst>
          </a:prstGeom>
          <a:noFill/>
          <a:ln w="25400" cmpd="sng">
            <a:solidFill>
              <a:srgbClr val="89A4A7"/>
            </a:solidFill>
            <a:miter lim="800000"/>
            <a:headEnd/>
            <a:tailEnd/>
          </a:ln>
          <a:extLst>
            <a:ext uri="{909E8E84-426E-40DD-AFC4-6F175D3DCCD1}">
              <a14:hiddenFill xmlns:a14="http://schemas.microsoft.com/office/drawing/2010/main">
                <a:solidFill>
                  <a:srgbClr val="FFFFFF"/>
                </a:solidFill>
              </a14:hiddenFill>
            </a:ext>
          </a:extLst>
        </p:spPr>
        <p:txBody>
          <a:bodyPr anchor="ctr"/>
          <a:lstStyle/>
          <a:p>
            <a:r>
              <a:rPr lang="en-US" sz="3600" b="1">
                <a:latin typeface="Times New Roman" pitchFamily="18" charset="0"/>
                <a:cs typeface="Times New Roman" pitchFamily="18" charset="0"/>
              </a:rPr>
              <a:t>A farmer lives in a house. </a:t>
            </a:r>
          </a:p>
          <a:p>
            <a:r>
              <a:rPr lang="en-US" sz="3600" b="1">
                <a:latin typeface="Times New Roman" pitchFamily="18" charset="0"/>
                <a:cs typeface="Times New Roman" pitchFamily="18" charset="0"/>
              </a:rPr>
              <a:t>He walks to the farm. </a:t>
            </a:r>
            <a:endParaRPr lang="zh-CN" altLang="en-US" sz="3600" b="1">
              <a:latin typeface="Times New Roman" pitchFamily="18" charset="0"/>
              <a:cs typeface="Times New Roman" pitchFamily="18" charset="0"/>
            </a:endParaRPr>
          </a:p>
        </p:txBody>
      </p:sp>
      <p:sp>
        <p:nvSpPr>
          <p:cNvPr id="14339" name="圆角矩形标注 6"/>
          <p:cNvSpPr>
            <a:spLocks noChangeArrowheads="1"/>
          </p:cNvSpPr>
          <p:nvPr/>
        </p:nvSpPr>
        <p:spPr bwMode="auto">
          <a:xfrm>
            <a:off x="2771775" y="3860800"/>
            <a:ext cx="5832475" cy="1871663"/>
          </a:xfrm>
          <a:prstGeom prst="wedgeRoundRectCallout">
            <a:avLst>
              <a:gd name="adj1" fmla="val -53144"/>
              <a:gd name="adj2" fmla="val 15347"/>
              <a:gd name="adj3" fmla="val 16667"/>
            </a:avLst>
          </a:prstGeom>
          <a:noFill/>
          <a:ln w="25400" cmpd="sng">
            <a:solidFill>
              <a:srgbClr val="89A4A7"/>
            </a:solidFill>
            <a:miter lim="800000"/>
            <a:headEnd/>
            <a:tailEnd/>
          </a:ln>
          <a:extLst>
            <a:ext uri="{909E8E84-426E-40DD-AFC4-6F175D3DCCD1}">
              <a14:hiddenFill xmlns:a14="http://schemas.microsoft.com/office/drawing/2010/main">
                <a:solidFill>
                  <a:srgbClr val="FFFFFF"/>
                </a:solidFill>
              </a14:hiddenFill>
            </a:ext>
          </a:extLst>
        </p:spPr>
        <p:txBody>
          <a:bodyPr anchor="ctr"/>
          <a:lstStyle/>
          <a:p>
            <a:r>
              <a:rPr lang="en-US" sz="3600" b="1">
                <a:latin typeface="Times New Roman" pitchFamily="18" charset="0"/>
                <a:cs typeface="Times New Roman" pitchFamily="18" charset="0"/>
              </a:rPr>
              <a:t>An engineer lives in an apartment. He goes to work by car.  </a:t>
            </a:r>
            <a:endParaRPr lang="zh-CN" altLang="en-US" sz="3600" b="1">
              <a:latin typeface="Times New Roman" pitchFamily="18" charset="0"/>
              <a:cs typeface="Times New Roman" pitchFamily="18" charset="0"/>
            </a:endParaRPr>
          </a:p>
        </p:txBody>
      </p:sp>
      <p:pic>
        <p:nvPicPr>
          <p:cNvPr id="14340" name="Picture 11" descr="http://t2.baidu.com/it/u=1430834253,2849397037&amp;fm=23&amp;gp=0.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98525" y="549275"/>
            <a:ext cx="1625600" cy="2001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341" name="Picture 13" descr="http://t3.baidu.com/it/u=767969044,3260676523&amp;fm=23&amp;gp=0.jpg"/>
          <p:cNvPicPr>
            <a:picLocks noChangeAspect="1" noChangeArrowheads="1"/>
          </p:cNvPicPr>
          <p:nvPr/>
        </p:nvPicPr>
        <p:blipFill>
          <a:blip r:embed="rId4">
            <a:extLst>
              <a:ext uri="{28A0092B-C50C-407E-A947-70E740481C1C}">
                <a14:useLocalDpi xmlns:a14="http://schemas.microsoft.com/office/drawing/2010/main" val="0"/>
              </a:ext>
            </a:extLst>
          </a:blip>
          <a:srcRect b="3380"/>
          <a:stretch>
            <a:fillRect/>
          </a:stretch>
        </p:blipFill>
        <p:spPr bwMode="auto">
          <a:xfrm>
            <a:off x="754063" y="3429000"/>
            <a:ext cx="1797050" cy="2087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circl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53" presetClass="entr" presetSubtype="0" fill="hold" nodeType="withEffect">
                                  <p:stCondLst>
                                    <p:cond delay="0"/>
                                  </p:stCondLst>
                                  <p:childTnLst>
                                    <p:set>
                                      <p:cBhvr>
                                        <p:cTn id="6" dur="1" fill="hold">
                                          <p:stCondLst>
                                            <p:cond delay="0"/>
                                          </p:stCondLst>
                                        </p:cTn>
                                        <p:tgtEl>
                                          <p:spTgt spid="14340"/>
                                        </p:tgtEl>
                                        <p:attrNameLst>
                                          <p:attrName>style.visibility</p:attrName>
                                        </p:attrNameLst>
                                      </p:cBhvr>
                                      <p:to>
                                        <p:strVal val="visible"/>
                                      </p:to>
                                    </p:set>
                                    <p:anim calcmode="lin" valueType="num">
                                      <p:cBhvr>
                                        <p:cTn id="7" dur="500" fill="hold"/>
                                        <p:tgtEl>
                                          <p:spTgt spid="14340"/>
                                        </p:tgtEl>
                                        <p:attrNameLst>
                                          <p:attrName>ppt_w</p:attrName>
                                        </p:attrNameLst>
                                      </p:cBhvr>
                                      <p:tavLst>
                                        <p:tav tm="0">
                                          <p:val>
                                            <p:fltVal val="0"/>
                                          </p:val>
                                        </p:tav>
                                        <p:tav tm="100000">
                                          <p:val>
                                            <p:strVal val="#ppt_w"/>
                                          </p:val>
                                        </p:tav>
                                      </p:tavLst>
                                    </p:anim>
                                    <p:anim calcmode="lin" valueType="num">
                                      <p:cBhvr>
                                        <p:cTn id="8" dur="500" fill="hold"/>
                                        <p:tgtEl>
                                          <p:spTgt spid="14340"/>
                                        </p:tgtEl>
                                        <p:attrNameLst>
                                          <p:attrName>ppt_h</p:attrName>
                                        </p:attrNameLst>
                                      </p:cBhvr>
                                      <p:tavLst>
                                        <p:tav tm="0">
                                          <p:val>
                                            <p:fltVal val="0"/>
                                          </p:val>
                                        </p:tav>
                                        <p:tav tm="100000">
                                          <p:val>
                                            <p:strVal val="#ppt_h"/>
                                          </p:val>
                                        </p:tav>
                                      </p:tavLst>
                                    </p:anim>
                                    <p:animEffect transition="in" filter="fade">
                                      <p:cBhvr>
                                        <p:cTn id="9" dur="500"/>
                                        <p:tgtEl>
                                          <p:spTgt spid="14340"/>
                                        </p:tgtEl>
                                      </p:cBhvr>
                                    </p:animEffect>
                                  </p:childTnLst>
                                </p:cTn>
                              </p:par>
                              <p:par>
                                <p:cTn id="10" presetID="53" presetClass="entr" presetSubtype="0" fill="hold" nodeType="withEffect">
                                  <p:stCondLst>
                                    <p:cond delay="0"/>
                                  </p:stCondLst>
                                  <p:childTnLst>
                                    <p:set>
                                      <p:cBhvr>
                                        <p:cTn id="11" dur="1" fill="hold">
                                          <p:stCondLst>
                                            <p:cond delay="0"/>
                                          </p:stCondLst>
                                        </p:cTn>
                                        <p:tgtEl>
                                          <p:spTgt spid="14341"/>
                                        </p:tgtEl>
                                        <p:attrNameLst>
                                          <p:attrName>style.visibility</p:attrName>
                                        </p:attrNameLst>
                                      </p:cBhvr>
                                      <p:to>
                                        <p:strVal val="visible"/>
                                      </p:to>
                                    </p:set>
                                    <p:anim calcmode="lin" valueType="num">
                                      <p:cBhvr>
                                        <p:cTn id="12" dur="500" fill="hold"/>
                                        <p:tgtEl>
                                          <p:spTgt spid="14341"/>
                                        </p:tgtEl>
                                        <p:attrNameLst>
                                          <p:attrName>ppt_w</p:attrName>
                                        </p:attrNameLst>
                                      </p:cBhvr>
                                      <p:tavLst>
                                        <p:tav tm="0">
                                          <p:val>
                                            <p:fltVal val="0"/>
                                          </p:val>
                                        </p:tav>
                                        <p:tav tm="100000">
                                          <p:val>
                                            <p:strVal val="#ppt_w"/>
                                          </p:val>
                                        </p:tav>
                                      </p:tavLst>
                                    </p:anim>
                                    <p:anim calcmode="lin" valueType="num">
                                      <p:cBhvr>
                                        <p:cTn id="13" dur="500" fill="hold"/>
                                        <p:tgtEl>
                                          <p:spTgt spid="14341"/>
                                        </p:tgtEl>
                                        <p:attrNameLst>
                                          <p:attrName>ppt_h</p:attrName>
                                        </p:attrNameLst>
                                      </p:cBhvr>
                                      <p:tavLst>
                                        <p:tav tm="0">
                                          <p:val>
                                            <p:fltVal val="0"/>
                                          </p:val>
                                        </p:tav>
                                        <p:tav tm="100000">
                                          <p:val>
                                            <p:strVal val="#ppt_h"/>
                                          </p:val>
                                        </p:tav>
                                      </p:tavLst>
                                    </p:anim>
                                    <p:animEffect transition="in" filter="fade">
                                      <p:cBhvr>
                                        <p:cTn id="14" dur="500"/>
                                        <p:tgtEl>
                                          <p:spTgt spid="14341"/>
                                        </p:tgtEl>
                                      </p:cBhvr>
                                    </p:animEffect>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2" fill="hold" grpId="0" nodeType="clickEffect">
                                  <p:stCondLst>
                                    <p:cond delay="0"/>
                                  </p:stCondLst>
                                  <p:childTnLst>
                                    <p:set>
                                      <p:cBhvr>
                                        <p:cTn id="18" dur="1" fill="hold">
                                          <p:stCondLst>
                                            <p:cond delay="0"/>
                                          </p:stCondLst>
                                        </p:cTn>
                                        <p:tgtEl>
                                          <p:spTgt spid="14338"/>
                                        </p:tgtEl>
                                        <p:attrNameLst>
                                          <p:attrName>style.visibility</p:attrName>
                                        </p:attrNameLst>
                                      </p:cBhvr>
                                      <p:to>
                                        <p:strVal val="visible"/>
                                      </p:to>
                                    </p:set>
                                    <p:anim calcmode="lin" valueType="num">
                                      <p:cBhvr additive="base">
                                        <p:cTn id="19" dur="500" fill="hold"/>
                                        <p:tgtEl>
                                          <p:spTgt spid="14338"/>
                                        </p:tgtEl>
                                        <p:attrNameLst>
                                          <p:attrName>ppt_x</p:attrName>
                                        </p:attrNameLst>
                                      </p:cBhvr>
                                      <p:tavLst>
                                        <p:tav tm="0">
                                          <p:val>
                                            <p:strVal val="1+#ppt_w/2"/>
                                          </p:val>
                                        </p:tav>
                                        <p:tav tm="100000">
                                          <p:val>
                                            <p:strVal val="#ppt_x"/>
                                          </p:val>
                                        </p:tav>
                                      </p:tavLst>
                                    </p:anim>
                                    <p:anim calcmode="lin" valueType="num">
                                      <p:cBhvr additive="base">
                                        <p:cTn id="20" dur="500" fill="hold"/>
                                        <p:tgtEl>
                                          <p:spTgt spid="14338"/>
                                        </p:tgtEl>
                                        <p:attrNameLst>
                                          <p:attrName>ppt_y</p:attrName>
                                        </p:attrNameLst>
                                      </p:cBhvr>
                                      <p:tavLst>
                                        <p:tav tm="0">
                                          <p:val>
                                            <p:strVal val="#ppt_y"/>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14339"/>
                                        </p:tgtEl>
                                        <p:attrNameLst>
                                          <p:attrName>style.visibility</p:attrName>
                                        </p:attrNameLst>
                                      </p:cBhvr>
                                      <p:to>
                                        <p:strVal val="visible"/>
                                      </p:to>
                                    </p:set>
                                    <p:anim calcmode="lin" valueType="num">
                                      <p:cBhvr additive="base">
                                        <p:cTn id="25" dur="500" fill="hold"/>
                                        <p:tgtEl>
                                          <p:spTgt spid="14339"/>
                                        </p:tgtEl>
                                        <p:attrNameLst>
                                          <p:attrName>ppt_x</p:attrName>
                                        </p:attrNameLst>
                                      </p:cBhvr>
                                      <p:tavLst>
                                        <p:tav tm="0">
                                          <p:val>
                                            <p:strVal val="0-#ppt_w/2"/>
                                          </p:val>
                                        </p:tav>
                                        <p:tav tm="100000">
                                          <p:val>
                                            <p:strVal val="#ppt_x"/>
                                          </p:val>
                                        </p:tav>
                                      </p:tavLst>
                                    </p:anim>
                                    <p:anim calcmode="lin" valueType="num">
                                      <p:cBhvr additive="base">
                                        <p:cTn id="26" dur="500" fill="hold"/>
                                        <p:tgtEl>
                                          <p:spTgt spid="1433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338" grpId="0" animBg="1" autoUpdateAnimBg="0"/>
      <p:bldP spid="14339" grpId="0" animBg="1" autoUpdateAnimBg="0"/>
    </p:bldLst>
  </p:timing>
</p:sld>
</file>

<file path=ppt/slides/slide13.xml><?xml version="1.0" encoding="utf-8"?>
<p:sld xmlns:a="http://schemas.openxmlformats.org/drawingml/2006/main" xmlns:r="http://schemas.openxmlformats.org/officeDocument/2006/relationships" xmlns:p="http://schemas.openxmlformats.org/presentationml/2006/main" showMasterSp="0">
  <p:cSld>
    <p:bg bwMode="auto">
      <p:bgPr>
        <a:blipFill dpi="0" rotWithShape="0">
          <a:blip r:embed="rId2"/>
          <a:srcRect/>
          <a:stretch>
            <a:fillRect/>
          </a:stretch>
        </a:blipFill>
        <a:effectLst/>
      </p:bgPr>
    </p:bg>
    <p:spTree>
      <p:nvGrpSpPr>
        <p:cNvPr id="1" name=""/>
        <p:cNvGrpSpPr/>
        <p:nvPr/>
      </p:nvGrpSpPr>
      <p:grpSpPr>
        <a:xfrm>
          <a:off x="0" y="0"/>
          <a:ext cx="0" cy="0"/>
          <a:chOff x="0" y="0"/>
          <a:chExt cx="0" cy="0"/>
        </a:xfrm>
      </p:grpSpPr>
      <p:pic>
        <p:nvPicPr>
          <p:cNvPr id="15362" name="Picture 2" descr="00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724525" y="2492375"/>
            <a:ext cx="1952625" cy="3384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miter lim="800000"/>
                <a:headEnd/>
                <a:tailEnd/>
              </a14:hiddenLine>
            </a:ext>
          </a:extLst>
        </p:spPr>
      </p:pic>
      <p:pic>
        <p:nvPicPr>
          <p:cNvPr id="15363" name="Picture 3" descr="00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258888" y="2420938"/>
            <a:ext cx="1860550" cy="3384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miter lim="800000"/>
                <a:headEnd/>
                <a:tailEnd/>
              </a14:hiddenLine>
            </a:ext>
          </a:extLst>
        </p:spPr>
      </p:pic>
      <p:pic>
        <p:nvPicPr>
          <p:cNvPr id="15364" name="Picture 4" descr="00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563938" y="2492375"/>
            <a:ext cx="1862137" cy="3324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miter lim="800000"/>
                <a:headEnd/>
                <a:tailEnd/>
              </a14:hiddenLine>
            </a:ext>
          </a:extLst>
        </p:spPr>
      </p:pic>
      <p:sp>
        <p:nvSpPr>
          <p:cNvPr id="15365" name="WordArt 5"/>
          <p:cNvSpPr>
            <a:spLocks noChangeArrowheads="1" noChangeShapeType="1" noTextEdit="1"/>
          </p:cNvSpPr>
          <p:nvPr/>
        </p:nvSpPr>
        <p:spPr bwMode="auto">
          <a:xfrm>
            <a:off x="2843213" y="333375"/>
            <a:ext cx="3386137" cy="792163"/>
          </a:xfrm>
          <a:prstGeom prst="rect">
            <a:avLst/>
          </a:prstGeom>
        </p:spPr>
        <p:txBody>
          <a:bodyPr wrap="none" fromWordArt="1">
            <a:prstTxWarp prst="textDoubleWave1">
              <a:avLst>
                <a:gd name="adj1" fmla="val 6250"/>
                <a:gd name="adj2" fmla="val 0"/>
              </a:avLst>
            </a:prstTxWarp>
          </a:bodyPr>
          <a:lstStyle/>
          <a:p>
            <a:pPr algn="ctr"/>
            <a:r>
              <a:rPr lang="en-US" altLang="zh-CN" sz="4000" b="1">
                <a:ln w="9525" cmpd="sng">
                  <a:solidFill>
                    <a:srgbClr val="000000"/>
                  </a:solidFill>
                  <a:round/>
                  <a:headEnd/>
                  <a:tailEnd/>
                </a:ln>
                <a:solidFill>
                  <a:srgbClr val="FF99CC"/>
                </a:solidFill>
                <a:latin typeface="Arial"/>
                <a:cs typeface="Arial"/>
              </a:rPr>
              <a:t>Listening</a:t>
            </a:r>
            <a:endParaRPr lang="zh-CN" altLang="en-US" sz="4000" b="1">
              <a:ln w="9525" cmpd="sng">
                <a:solidFill>
                  <a:srgbClr val="000000"/>
                </a:solidFill>
                <a:round/>
                <a:headEnd/>
                <a:tailEnd/>
              </a:ln>
              <a:solidFill>
                <a:srgbClr val="FF99CC"/>
              </a:solidFill>
              <a:latin typeface="Arial"/>
              <a:cs typeface="Arial"/>
            </a:endParaRPr>
          </a:p>
        </p:txBody>
      </p:sp>
      <p:sp>
        <p:nvSpPr>
          <p:cNvPr id="15366" name="Text Box 5"/>
          <p:cNvSpPr txBox="1">
            <a:spLocks noChangeArrowheads="1"/>
          </p:cNvSpPr>
          <p:nvPr/>
        </p:nvSpPr>
        <p:spPr bwMode="auto">
          <a:xfrm>
            <a:off x="503238" y="1158875"/>
            <a:ext cx="7956550" cy="1190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a:solidFill>
                  <a:schemeClr val="tx1"/>
                </a:solidFill>
                <a:latin typeface="Times New Roman" pitchFamily="18" charset="0"/>
                <a:ea typeface="宋体" pitchFamily="2" charset="-122"/>
              </a:defRPr>
            </a:lvl1pPr>
            <a:lvl2pPr marL="742950" indent="-285750" eaLnBrk="0" hangingPunct="0">
              <a:defRPr sz="3200">
                <a:solidFill>
                  <a:schemeClr val="tx1"/>
                </a:solidFill>
                <a:latin typeface="Times New Roman" pitchFamily="18" charset="0"/>
                <a:ea typeface="宋体" pitchFamily="2" charset="-122"/>
              </a:defRPr>
            </a:lvl2pPr>
            <a:lvl3pPr marL="1143000" indent="-228600" eaLnBrk="0" hangingPunct="0">
              <a:defRPr sz="3200">
                <a:solidFill>
                  <a:schemeClr val="tx1"/>
                </a:solidFill>
                <a:latin typeface="Times New Roman" pitchFamily="18" charset="0"/>
                <a:ea typeface="宋体" pitchFamily="2" charset="-122"/>
              </a:defRPr>
            </a:lvl3pPr>
            <a:lvl4pPr marL="1600200" indent="-228600" eaLnBrk="0" hangingPunct="0">
              <a:defRPr sz="3200">
                <a:solidFill>
                  <a:schemeClr val="tx1"/>
                </a:solidFill>
                <a:latin typeface="Times New Roman" pitchFamily="18" charset="0"/>
                <a:ea typeface="宋体" pitchFamily="2" charset="-122"/>
              </a:defRPr>
            </a:lvl4pPr>
            <a:lvl5pPr marL="2057400" indent="-228600" eaLnBrk="0" hangingPunct="0">
              <a:defRPr sz="3200">
                <a:solidFill>
                  <a:schemeClr val="tx1"/>
                </a:solidFill>
                <a:latin typeface="Times New Roman" pitchFamily="18" charset="0"/>
                <a:ea typeface="宋体" pitchFamily="2" charset="-122"/>
              </a:defRPr>
            </a:lvl5pPr>
            <a:lvl6pPr marL="25146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6pPr>
            <a:lvl7pPr marL="29718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7pPr>
            <a:lvl8pPr marL="34290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8pPr>
            <a:lvl9pPr marL="38862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9pPr>
          </a:lstStyle>
          <a:p>
            <a:pPr eaLnBrk="1" hangingPunct="1">
              <a:spcBef>
                <a:spcPct val="50000"/>
              </a:spcBef>
            </a:pPr>
            <a:r>
              <a:rPr lang="en-US" sz="3600" b="1">
                <a:solidFill>
                  <a:srgbClr val="CC00FF"/>
                </a:solidFill>
                <a:latin typeface="Arial" pitchFamily="34" charset="0"/>
              </a:rPr>
              <a:t>Listen to Alexis and Joe.  Number the pictures [1-3].</a:t>
            </a:r>
          </a:p>
        </p:txBody>
      </p:sp>
      <p:sp>
        <p:nvSpPr>
          <p:cNvPr id="15367" name="Oval 2"/>
          <p:cNvSpPr>
            <a:spLocks noChangeArrowheads="1"/>
          </p:cNvSpPr>
          <p:nvPr/>
        </p:nvSpPr>
        <p:spPr bwMode="auto">
          <a:xfrm>
            <a:off x="1763713" y="260350"/>
            <a:ext cx="719137" cy="763588"/>
          </a:xfrm>
          <a:prstGeom prst="ellipse">
            <a:avLst/>
          </a:prstGeom>
          <a:solidFill>
            <a:srgbClr val="FFFF00"/>
          </a:solidFill>
          <a:ln w="9525" cmpd="sng">
            <a:solidFill>
              <a:schemeClr val="tx1"/>
            </a:solidFill>
            <a:round/>
            <a:headEnd/>
            <a:tailEnd/>
          </a:ln>
        </p:spPr>
        <p:txBody>
          <a:bodyPr wrap="none" anchor="ctr"/>
          <a:lstStyle/>
          <a:p>
            <a:pPr algn="ctr"/>
            <a:r>
              <a:rPr lang="en-US" sz="4000" b="1">
                <a:latin typeface="Times New Roman" pitchFamily="18" charset="0"/>
              </a:rPr>
              <a:t>1c</a:t>
            </a:r>
          </a:p>
        </p:txBody>
      </p:sp>
      <p:sp>
        <p:nvSpPr>
          <p:cNvPr id="15368" name="Text Box 5"/>
          <p:cNvSpPr txBox="1">
            <a:spLocks noChangeArrowheads="1"/>
          </p:cNvSpPr>
          <p:nvPr/>
        </p:nvSpPr>
        <p:spPr bwMode="auto">
          <a:xfrm>
            <a:off x="2555875" y="5300663"/>
            <a:ext cx="576263" cy="701675"/>
          </a:xfrm>
          <a:prstGeom prst="rect">
            <a:avLst/>
          </a:prstGeom>
          <a:solidFill>
            <a:srgbClr val="990033"/>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a:solidFill>
                  <a:schemeClr val="tx1"/>
                </a:solidFill>
                <a:latin typeface="Times New Roman" pitchFamily="18" charset="0"/>
                <a:ea typeface="宋体" pitchFamily="2" charset="-122"/>
              </a:defRPr>
            </a:lvl1pPr>
            <a:lvl2pPr marL="742950" indent="-285750" eaLnBrk="0" hangingPunct="0">
              <a:defRPr sz="3200">
                <a:solidFill>
                  <a:schemeClr val="tx1"/>
                </a:solidFill>
                <a:latin typeface="Times New Roman" pitchFamily="18" charset="0"/>
                <a:ea typeface="宋体" pitchFamily="2" charset="-122"/>
              </a:defRPr>
            </a:lvl2pPr>
            <a:lvl3pPr marL="1143000" indent="-228600" eaLnBrk="0" hangingPunct="0">
              <a:defRPr sz="3200">
                <a:solidFill>
                  <a:schemeClr val="tx1"/>
                </a:solidFill>
                <a:latin typeface="Times New Roman" pitchFamily="18" charset="0"/>
                <a:ea typeface="宋体" pitchFamily="2" charset="-122"/>
              </a:defRPr>
            </a:lvl3pPr>
            <a:lvl4pPr marL="1600200" indent="-228600" eaLnBrk="0" hangingPunct="0">
              <a:defRPr sz="3200">
                <a:solidFill>
                  <a:schemeClr val="tx1"/>
                </a:solidFill>
                <a:latin typeface="Times New Roman" pitchFamily="18" charset="0"/>
                <a:ea typeface="宋体" pitchFamily="2" charset="-122"/>
              </a:defRPr>
            </a:lvl4pPr>
            <a:lvl5pPr marL="2057400" indent="-228600" eaLnBrk="0" hangingPunct="0">
              <a:defRPr sz="3200">
                <a:solidFill>
                  <a:schemeClr val="tx1"/>
                </a:solidFill>
                <a:latin typeface="Times New Roman" pitchFamily="18" charset="0"/>
                <a:ea typeface="宋体" pitchFamily="2" charset="-122"/>
              </a:defRPr>
            </a:lvl5pPr>
            <a:lvl6pPr marL="25146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6pPr>
            <a:lvl7pPr marL="29718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7pPr>
            <a:lvl8pPr marL="34290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8pPr>
            <a:lvl9pPr marL="38862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9pPr>
          </a:lstStyle>
          <a:p>
            <a:pPr eaLnBrk="1" hangingPunct="1"/>
            <a:r>
              <a:rPr lang="en-US" sz="4000" b="1">
                <a:solidFill>
                  <a:schemeClr val="bg1"/>
                </a:solidFill>
              </a:rPr>
              <a:t>2</a:t>
            </a:r>
          </a:p>
        </p:txBody>
      </p:sp>
      <p:sp>
        <p:nvSpPr>
          <p:cNvPr id="15369" name="Text Box 6"/>
          <p:cNvSpPr txBox="1">
            <a:spLocks noChangeArrowheads="1"/>
          </p:cNvSpPr>
          <p:nvPr/>
        </p:nvSpPr>
        <p:spPr bwMode="auto">
          <a:xfrm>
            <a:off x="4787900" y="5300663"/>
            <a:ext cx="512763" cy="701675"/>
          </a:xfrm>
          <a:prstGeom prst="rect">
            <a:avLst/>
          </a:prstGeom>
          <a:solidFill>
            <a:srgbClr val="990033"/>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a:solidFill>
                  <a:schemeClr val="tx1"/>
                </a:solidFill>
                <a:latin typeface="Times New Roman" pitchFamily="18" charset="0"/>
                <a:ea typeface="宋体" pitchFamily="2" charset="-122"/>
              </a:defRPr>
            </a:lvl1pPr>
            <a:lvl2pPr marL="742950" indent="-285750" eaLnBrk="0" hangingPunct="0">
              <a:defRPr sz="3200">
                <a:solidFill>
                  <a:schemeClr val="tx1"/>
                </a:solidFill>
                <a:latin typeface="Times New Roman" pitchFamily="18" charset="0"/>
                <a:ea typeface="宋体" pitchFamily="2" charset="-122"/>
              </a:defRPr>
            </a:lvl2pPr>
            <a:lvl3pPr marL="1143000" indent="-228600" eaLnBrk="0" hangingPunct="0">
              <a:defRPr sz="3200">
                <a:solidFill>
                  <a:schemeClr val="tx1"/>
                </a:solidFill>
                <a:latin typeface="Times New Roman" pitchFamily="18" charset="0"/>
                <a:ea typeface="宋体" pitchFamily="2" charset="-122"/>
              </a:defRPr>
            </a:lvl3pPr>
            <a:lvl4pPr marL="1600200" indent="-228600" eaLnBrk="0" hangingPunct="0">
              <a:defRPr sz="3200">
                <a:solidFill>
                  <a:schemeClr val="tx1"/>
                </a:solidFill>
                <a:latin typeface="Times New Roman" pitchFamily="18" charset="0"/>
                <a:ea typeface="宋体" pitchFamily="2" charset="-122"/>
              </a:defRPr>
            </a:lvl4pPr>
            <a:lvl5pPr marL="2057400" indent="-228600" eaLnBrk="0" hangingPunct="0">
              <a:defRPr sz="3200">
                <a:solidFill>
                  <a:schemeClr val="tx1"/>
                </a:solidFill>
                <a:latin typeface="Times New Roman" pitchFamily="18" charset="0"/>
                <a:ea typeface="宋体" pitchFamily="2" charset="-122"/>
              </a:defRPr>
            </a:lvl5pPr>
            <a:lvl6pPr marL="25146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6pPr>
            <a:lvl7pPr marL="29718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7pPr>
            <a:lvl8pPr marL="34290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8pPr>
            <a:lvl9pPr marL="38862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9pPr>
          </a:lstStyle>
          <a:p>
            <a:pPr eaLnBrk="1" hangingPunct="1"/>
            <a:r>
              <a:rPr lang="en-US" sz="4000" b="1">
                <a:solidFill>
                  <a:schemeClr val="bg1"/>
                </a:solidFill>
              </a:rPr>
              <a:t>3</a:t>
            </a:r>
          </a:p>
        </p:txBody>
      </p:sp>
      <p:sp>
        <p:nvSpPr>
          <p:cNvPr id="15370" name="Text Box 7"/>
          <p:cNvSpPr txBox="1">
            <a:spLocks noChangeArrowheads="1"/>
          </p:cNvSpPr>
          <p:nvPr/>
        </p:nvSpPr>
        <p:spPr bwMode="auto">
          <a:xfrm>
            <a:off x="7164388" y="5300663"/>
            <a:ext cx="503237" cy="701675"/>
          </a:xfrm>
          <a:prstGeom prst="rect">
            <a:avLst/>
          </a:prstGeom>
          <a:solidFill>
            <a:srgbClr val="990033"/>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a:solidFill>
                  <a:schemeClr val="tx1"/>
                </a:solidFill>
                <a:latin typeface="Times New Roman" pitchFamily="18" charset="0"/>
                <a:ea typeface="宋体" pitchFamily="2" charset="-122"/>
              </a:defRPr>
            </a:lvl1pPr>
            <a:lvl2pPr marL="742950" indent="-285750" eaLnBrk="0" hangingPunct="0">
              <a:defRPr sz="3200">
                <a:solidFill>
                  <a:schemeClr val="tx1"/>
                </a:solidFill>
                <a:latin typeface="Times New Roman" pitchFamily="18" charset="0"/>
                <a:ea typeface="宋体" pitchFamily="2" charset="-122"/>
              </a:defRPr>
            </a:lvl2pPr>
            <a:lvl3pPr marL="1143000" indent="-228600" eaLnBrk="0" hangingPunct="0">
              <a:defRPr sz="3200">
                <a:solidFill>
                  <a:schemeClr val="tx1"/>
                </a:solidFill>
                <a:latin typeface="Times New Roman" pitchFamily="18" charset="0"/>
                <a:ea typeface="宋体" pitchFamily="2" charset="-122"/>
              </a:defRPr>
            </a:lvl3pPr>
            <a:lvl4pPr marL="1600200" indent="-228600" eaLnBrk="0" hangingPunct="0">
              <a:defRPr sz="3200">
                <a:solidFill>
                  <a:schemeClr val="tx1"/>
                </a:solidFill>
                <a:latin typeface="Times New Roman" pitchFamily="18" charset="0"/>
                <a:ea typeface="宋体" pitchFamily="2" charset="-122"/>
              </a:defRPr>
            </a:lvl4pPr>
            <a:lvl5pPr marL="2057400" indent="-228600" eaLnBrk="0" hangingPunct="0">
              <a:defRPr sz="3200">
                <a:solidFill>
                  <a:schemeClr val="tx1"/>
                </a:solidFill>
                <a:latin typeface="Times New Roman" pitchFamily="18" charset="0"/>
                <a:ea typeface="宋体" pitchFamily="2" charset="-122"/>
              </a:defRPr>
            </a:lvl5pPr>
            <a:lvl6pPr marL="25146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6pPr>
            <a:lvl7pPr marL="29718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7pPr>
            <a:lvl8pPr marL="34290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8pPr>
            <a:lvl9pPr marL="38862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9pPr>
          </a:lstStyle>
          <a:p>
            <a:pPr eaLnBrk="1" hangingPunct="1"/>
            <a:r>
              <a:rPr lang="en-US" sz="4000" b="1">
                <a:solidFill>
                  <a:schemeClr val="bg1"/>
                </a:solidFill>
              </a:rPr>
              <a:t>1</a:t>
            </a:r>
          </a:p>
        </p:txBody>
      </p:sp>
      <p:pic>
        <p:nvPicPr>
          <p:cNvPr id="15371" name="Picture 11" descr="图片1">
            <a:hlinkClick r:id="rId6" action="ppaction://hlinkfile"/>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956550" y="1700213"/>
            <a:ext cx="860425" cy="860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miter lim="800000"/>
                <a:headEnd/>
                <a:tailEnd/>
              </a14:hiddenLine>
            </a:ext>
          </a:extLst>
        </p:spPr>
      </p:pic>
    </p:spTree>
  </p:cSld>
  <p:clrMapOvr>
    <a:masterClrMapping/>
  </p:clrMapOvr>
  <p:transition>
    <p:diamon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 presetClass="entr" presetSubtype="16" fill="hold" grpId="0" nodeType="withEffect">
                                  <p:stCondLst>
                                    <p:cond delay="0"/>
                                  </p:stCondLst>
                                  <p:childTnLst>
                                    <p:set>
                                      <p:cBhvr>
                                        <p:cTn id="6" dur="1" fill="hold">
                                          <p:stCondLst>
                                            <p:cond delay="0"/>
                                          </p:stCondLst>
                                        </p:cTn>
                                        <p:tgtEl>
                                          <p:spTgt spid="15365"/>
                                        </p:tgtEl>
                                        <p:attrNameLst>
                                          <p:attrName>style.visibility</p:attrName>
                                        </p:attrNameLst>
                                      </p:cBhvr>
                                      <p:to>
                                        <p:strVal val="visible"/>
                                      </p:to>
                                    </p:set>
                                    <p:animEffect transition="in" filter="box(in)">
                                      <p:cBhvr>
                                        <p:cTn id="7" dur="500"/>
                                        <p:tgtEl>
                                          <p:spTgt spid="15365"/>
                                        </p:tgtEl>
                                      </p:cBhvr>
                                    </p:animEffect>
                                  </p:childTnLst>
                                </p:cTn>
                              </p:par>
                              <p:par>
                                <p:cTn id="8" presetID="4" presetClass="entr" presetSubtype="16" fill="hold" grpId="0" nodeType="withEffect">
                                  <p:stCondLst>
                                    <p:cond delay="0"/>
                                  </p:stCondLst>
                                  <p:childTnLst>
                                    <p:set>
                                      <p:cBhvr>
                                        <p:cTn id="9" dur="1" fill="hold">
                                          <p:stCondLst>
                                            <p:cond delay="0"/>
                                          </p:stCondLst>
                                        </p:cTn>
                                        <p:tgtEl>
                                          <p:spTgt spid="15367"/>
                                        </p:tgtEl>
                                        <p:attrNameLst>
                                          <p:attrName>style.visibility</p:attrName>
                                        </p:attrNameLst>
                                      </p:cBhvr>
                                      <p:to>
                                        <p:strVal val="visible"/>
                                      </p:to>
                                    </p:set>
                                    <p:animEffect transition="in" filter="box(in)">
                                      <p:cBhvr>
                                        <p:cTn id="10" dur="500"/>
                                        <p:tgtEl>
                                          <p:spTgt spid="15367"/>
                                        </p:tgtEl>
                                      </p:cBhvr>
                                    </p:animEffect>
                                  </p:childTnLst>
                                </p:cTn>
                              </p:par>
                            </p:childTnLst>
                          </p:cTn>
                        </p:par>
                      </p:childTnLst>
                    </p:cTn>
                  </p:par>
                  <p:par>
                    <p:cTn id="11" fill="hold" nodeType="clickPar">
                      <p:stCondLst>
                        <p:cond delay="indefinite"/>
                      </p:stCondLst>
                      <p:childTnLst>
                        <p:par>
                          <p:cTn id="12" fill="hold" nodeType="withGroup">
                            <p:stCondLst>
                              <p:cond delay="0"/>
                            </p:stCondLst>
                            <p:childTnLst>
                              <p:par>
                                <p:cTn id="13" presetID="3" presetClass="entr" presetSubtype="10" fill="hold" grpId="0" nodeType="clickEffect">
                                  <p:stCondLst>
                                    <p:cond delay="0"/>
                                  </p:stCondLst>
                                  <p:childTnLst>
                                    <p:set>
                                      <p:cBhvr>
                                        <p:cTn id="14" dur="1" fill="hold">
                                          <p:stCondLst>
                                            <p:cond delay="0"/>
                                          </p:stCondLst>
                                        </p:cTn>
                                        <p:tgtEl>
                                          <p:spTgt spid="15366"/>
                                        </p:tgtEl>
                                        <p:attrNameLst>
                                          <p:attrName>style.visibility</p:attrName>
                                        </p:attrNameLst>
                                      </p:cBhvr>
                                      <p:to>
                                        <p:strVal val="visible"/>
                                      </p:to>
                                    </p:set>
                                    <p:animEffect transition="in" filter="blinds(horizontal)">
                                      <p:cBhvr>
                                        <p:cTn id="15" dur="500"/>
                                        <p:tgtEl>
                                          <p:spTgt spid="15366"/>
                                        </p:tgtEl>
                                      </p:cBhvr>
                                    </p:animEffect>
                                  </p:childTnLst>
                                </p:cTn>
                              </p:par>
                            </p:childTnLst>
                          </p:cTn>
                        </p:par>
                      </p:childTnLst>
                    </p:cTn>
                  </p:par>
                  <p:par>
                    <p:cTn id="16" fill="hold" nodeType="clickPar">
                      <p:stCondLst>
                        <p:cond delay="indefinite"/>
                      </p:stCondLst>
                      <p:childTnLst>
                        <p:par>
                          <p:cTn id="17" fill="hold" nodeType="withGroup">
                            <p:stCondLst>
                              <p:cond delay="0"/>
                            </p:stCondLst>
                            <p:childTnLst>
                              <p:par>
                                <p:cTn id="18" presetID="22" presetClass="entr" presetSubtype="4" fill="hold" nodeType="clickEffect">
                                  <p:stCondLst>
                                    <p:cond delay="0"/>
                                  </p:stCondLst>
                                  <p:childTnLst>
                                    <p:set>
                                      <p:cBhvr>
                                        <p:cTn id="19" dur="1" fill="hold">
                                          <p:stCondLst>
                                            <p:cond delay="0"/>
                                          </p:stCondLst>
                                        </p:cTn>
                                        <p:tgtEl>
                                          <p:spTgt spid="15363"/>
                                        </p:tgtEl>
                                        <p:attrNameLst>
                                          <p:attrName>style.visibility</p:attrName>
                                        </p:attrNameLst>
                                      </p:cBhvr>
                                      <p:to>
                                        <p:strVal val="visible"/>
                                      </p:to>
                                    </p:set>
                                    <p:animEffect transition="in" filter="wipe(down)">
                                      <p:cBhvr>
                                        <p:cTn id="20" dur="500"/>
                                        <p:tgtEl>
                                          <p:spTgt spid="15363"/>
                                        </p:tgtEl>
                                      </p:cBhvr>
                                    </p:animEffect>
                                  </p:childTnLst>
                                </p:cTn>
                              </p:par>
                              <p:par>
                                <p:cTn id="21" presetID="22" presetClass="entr" presetSubtype="4" fill="hold" nodeType="withEffect">
                                  <p:stCondLst>
                                    <p:cond delay="0"/>
                                  </p:stCondLst>
                                  <p:childTnLst>
                                    <p:set>
                                      <p:cBhvr>
                                        <p:cTn id="22" dur="1" fill="hold">
                                          <p:stCondLst>
                                            <p:cond delay="0"/>
                                          </p:stCondLst>
                                        </p:cTn>
                                        <p:tgtEl>
                                          <p:spTgt spid="15364"/>
                                        </p:tgtEl>
                                        <p:attrNameLst>
                                          <p:attrName>style.visibility</p:attrName>
                                        </p:attrNameLst>
                                      </p:cBhvr>
                                      <p:to>
                                        <p:strVal val="visible"/>
                                      </p:to>
                                    </p:set>
                                    <p:animEffect transition="in" filter="wipe(down)">
                                      <p:cBhvr>
                                        <p:cTn id="23" dur="500"/>
                                        <p:tgtEl>
                                          <p:spTgt spid="15364"/>
                                        </p:tgtEl>
                                      </p:cBhvr>
                                    </p:animEffect>
                                  </p:childTnLst>
                                </p:cTn>
                              </p:par>
                              <p:par>
                                <p:cTn id="24" presetID="22" presetClass="entr" presetSubtype="4" fill="hold" nodeType="withEffect">
                                  <p:stCondLst>
                                    <p:cond delay="0"/>
                                  </p:stCondLst>
                                  <p:childTnLst>
                                    <p:set>
                                      <p:cBhvr>
                                        <p:cTn id="25" dur="1" fill="hold">
                                          <p:stCondLst>
                                            <p:cond delay="0"/>
                                          </p:stCondLst>
                                        </p:cTn>
                                        <p:tgtEl>
                                          <p:spTgt spid="15362"/>
                                        </p:tgtEl>
                                        <p:attrNameLst>
                                          <p:attrName>style.visibility</p:attrName>
                                        </p:attrNameLst>
                                      </p:cBhvr>
                                      <p:to>
                                        <p:strVal val="visible"/>
                                      </p:to>
                                    </p:set>
                                    <p:animEffect transition="in" filter="wipe(down)">
                                      <p:cBhvr>
                                        <p:cTn id="26" dur="500"/>
                                        <p:tgtEl>
                                          <p:spTgt spid="15362"/>
                                        </p:tgtEl>
                                      </p:cBhvr>
                                    </p:animEffect>
                                  </p:childTnLst>
                                </p:cTn>
                              </p:par>
                            </p:childTnLst>
                          </p:cTn>
                        </p:par>
                      </p:childTnLst>
                    </p:cTn>
                  </p:par>
                  <p:par>
                    <p:cTn id="27" fill="hold" nodeType="clickPar">
                      <p:stCondLst>
                        <p:cond delay="indefinite"/>
                      </p:stCondLst>
                      <p:childTnLst>
                        <p:par>
                          <p:cTn id="28" fill="hold" nodeType="withGroup">
                            <p:stCondLst>
                              <p:cond delay="0"/>
                            </p:stCondLst>
                            <p:childTnLst>
                              <p:par>
                                <p:cTn id="29" presetID="3" presetClass="entr" presetSubtype="10" fill="hold" nodeType="clickEffect">
                                  <p:stCondLst>
                                    <p:cond delay="0"/>
                                  </p:stCondLst>
                                  <p:childTnLst>
                                    <p:set>
                                      <p:cBhvr>
                                        <p:cTn id="30" dur="1" fill="hold">
                                          <p:stCondLst>
                                            <p:cond delay="0"/>
                                          </p:stCondLst>
                                        </p:cTn>
                                        <p:tgtEl>
                                          <p:spTgt spid="15371"/>
                                        </p:tgtEl>
                                        <p:attrNameLst>
                                          <p:attrName>style.visibility</p:attrName>
                                        </p:attrNameLst>
                                      </p:cBhvr>
                                      <p:to>
                                        <p:strVal val="visible"/>
                                      </p:to>
                                    </p:set>
                                    <p:animEffect transition="in" filter="blinds(horizontal)">
                                      <p:cBhvr>
                                        <p:cTn id="31" dur="500"/>
                                        <p:tgtEl>
                                          <p:spTgt spid="15371"/>
                                        </p:tgtEl>
                                      </p:cBhvr>
                                    </p:animEffect>
                                  </p:childTnLst>
                                </p:cTn>
                              </p:par>
                            </p:childTnLst>
                          </p:cTn>
                        </p:par>
                      </p:childTnLst>
                    </p:cTn>
                  </p:par>
                  <p:par>
                    <p:cTn id="32" fill="hold" nodeType="clickPar">
                      <p:stCondLst>
                        <p:cond delay="indefinite"/>
                      </p:stCondLst>
                      <p:childTnLst>
                        <p:par>
                          <p:cTn id="33" fill="hold" nodeType="withGroup">
                            <p:stCondLst>
                              <p:cond delay="0"/>
                            </p:stCondLst>
                            <p:childTnLst>
                              <p:par>
                                <p:cTn id="34" presetID="2" presetClass="entr" presetSubtype="9" fill="hold" grpId="0" nodeType="clickEffect">
                                  <p:stCondLst>
                                    <p:cond delay="0"/>
                                  </p:stCondLst>
                                  <p:childTnLst>
                                    <p:set>
                                      <p:cBhvr>
                                        <p:cTn id="35" dur="1" fill="hold">
                                          <p:stCondLst>
                                            <p:cond delay="0"/>
                                          </p:stCondLst>
                                        </p:cTn>
                                        <p:tgtEl>
                                          <p:spTgt spid="15370"/>
                                        </p:tgtEl>
                                        <p:attrNameLst>
                                          <p:attrName>style.visibility</p:attrName>
                                        </p:attrNameLst>
                                      </p:cBhvr>
                                      <p:to>
                                        <p:strVal val="visible"/>
                                      </p:to>
                                    </p:set>
                                    <p:anim calcmode="lin" valueType="num">
                                      <p:cBhvr additive="base">
                                        <p:cTn id="36" dur="500" fill="hold"/>
                                        <p:tgtEl>
                                          <p:spTgt spid="15370"/>
                                        </p:tgtEl>
                                        <p:attrNameLst>
                                          <p:attrName>ppt_x</p:attrName>
                                        </p:attrNameLst>
                                      </p:cBhvr>
                                      <p:tavLst>
                                        <p:tav tm="0">
                                          <p:val>
                                            <p:strVal val="0-#ppt_w/2"/>
                                          </p:val>
                                        </p:tav>
                                        <p:tav tm="100000">
                                          <p:val>
                                            <p:strVal val="#ppt_x"/>
                                          </p:val>
                                        </p:tav>
                                      </p:tavLst>
                                    </p:anim>
                                    <p:anim calcmode="lin" valueType="num">
                                      <p:cBhvr additive="base">
                                        <p:cTn id="37" dur="500" fill="hold"/>
                                        <p:tgtEl>
                                          <p:spTgt spid="15370"/>
                                        </p:tgtEl>
                                        <p:attrNameLst>
                                          <p:attrName>ppt_y</p:attrName>
                                        </p:attrNameLst>
                                      </p:cBhvr>
                                      <p:tavLst>
                                        <p:tav tm="0">
                                          <p:val>
                                            <p:strVal val="0-#ppt_h/2"/>
                                          </p:val>
                                        </p:tav>
                                        <p:tav tm="100000">
                                          <p:val>
                                            <p:strVal val="#ppt_y"/>
                                          </p:val>
                                        </p:tav>
                                      </p:tavLst>
                                    </p:anim>
                                  </p:childTnLst>
                                </p:cTn>
                              </p:par>
                            </p:childTnLst>
                          </p:cTn>
                        </p:par>
                      </p:childTnLst>
                    </p:cTn>
                  </p:par>
                  <p:par>
                    <p:cTn id="38" fill="hold" nodeType="clickPar">
                      <p:stCondLst>
                        <p:cond delay="indefinite"/>
                      </p:stCondLst>
                      <p:childTnLst>
                        <p:par>
                          <p:cTn id="39" fill="hold" nodeType="withGroup">
                            <p:stCondLst>
                              <p:cond delay="0"/>
                            </p:stCondLst>
                            <p:childTnLst>
                              <p:par>
                                <p:cTn id="40" presetID="2" presetClass="entr" presetSubtype="4" fill="hold" grpId="0" nodeType="clickEffect">
                                  <p:stCondLst>
                                    <p:cond delay="0"/>
                                  </p:stCondLst>
                                  <p:childTnLst>
                                    <p:set>
                                      <p:cBhvr>
                                        <p:cTn id="41" dur="1" fill="hold">
                                          <p:stCondLst>
                                            <p:cond delay="0"/>
                                          </p:stCondLst>
                                        </p:cTn>
                                        <p:tgtEl>
                                          <p:spTgt spid="15368"/>
                                        </p:tgtEl>
                                        <p:attrNameLst>
                                          <p:attrName>style.visibility</p:attrName>
                                        </p:attrNameLst>
                                      </p:cBhvr>
                                      <p:to>
                                        <p:strVal val="visible"/>
                                      </p:to>
                                    </p:set>
                                    <p:anim calcmode="lin" valueType="num">
                                      <p:cBhvr additive="base">
                                        <p:cTn id="42" dur="500" fill="hold"/>
                                        <p:tgtEl>
                                          <p:spTgt spid="15368"/>
                                        </p:tgtEl>
                                        <p:attrNameLst>
                                          <p:attrName>ppt_x</p:attrName>
                                        </p:attrNameLst>
                                      </p:cBhvr>
                                      <p:tavLst>
                                        <p:tav tm="0">
                                          <p:val>
                                            <p:strVal val="#ppt_x"/>
                                          </p:val>
                                        </p:tav>
                                        <p:tav tm="100000">
                                          <p:val>
                                            <p:strVal val="#ppt_x"/>
                                          </p:val>
                                        </p:tav>
                                      </p:tavLst>
                                    </p:anim>
                                    <p:anim calcmode="lin" valueType="num">
                                      <p:cBhvr additive="base">
                                        <p:cTn id="43" dur="500" fill="hold"/>
                                        <p:tgtEl>
                                          <p:spTgt spid="15368"/>
                                        </p:tgtEl>
                                        <p:attrNameLst>
                                          <p:attrName>ppt_y</p:attrName>
                                        </p:attrNameLst>
                                      </p:cBhvr>
                                      <p:tavLst>
                                        <p:tav tm="0">
                                          <p:val>
                                            <p:strVal val="1+#ppt_h/2"/>
                                          </p:val>
                                        </p:tav>
                                        <p:tav tm="100000">
                                          <p:val>
                                            <p:strVal val="#ppt_y"/>
                                          </p:val>
                                        </p:tav>
                                      </p:tavLst>
                                    </p:anim>
                                  </p:childTnLst>
                                </p:cTn>
                              </p:par>
                            </p:childTnLst>
                          </p:cTn>
                        </p:par>
                      </p:childTnLst>
                    </p:cTn>
                  </p:par>
                  <p:par>
                    <p:cTn id="44" fill="hold" nodeType="clickPar">
                      <p:stCondLst>
                        <p:cond delay="indefinite"/>
                      </p:stCondLst>
                      <p:childTnLst>
                        <p:par>
                          <p:cTn id="45" fill="hold" nodeType="withGroup">
                            <p:stCondLst>
                              <p:cond delay="0"/>
                            </p:stCondLst>
                            <p:childTnLst>
                              <p:par>
                                <p:cTn id="46" presetID="2" presetClass="entr" presetSubtype="1" fill="hold" grpId="0" nodeType="clickEffect">
                                  <p:stCondLst>
                                    <p:cond delay="0"/>
                                  </p:stCondLst>
                                  <p:childTnLst>
                                    <p:set>
                                      <p:cBhvr>
                                        <p:cTn id="47" dur="1" fill="hold">
                                          <p:stCondLst>
                                            <p:cond delay="0"/>
                                          </p:stCondLst>
                                        </p:cTn>
                                        <p:tgtEl>
                                          <p:spTgt spid="15369"/>
                                        </p:tgtEl>
                                        <p:attrNameLst>
                                          <p:attrName>style.visibility</p:attrName>
                                        </p:attrNameLst>
                                      </p:cBhvr>
                                      <p:to>
                                        <p:strVal val="visible"/>
                                      </p:to>
                                    </p:set>
                                    <p:anim calcmode="lin" valueType="num">
                                      <p:cBhvr additive="base">
                                        <p:cTn id="48" dur="500" fill="hold"/>
                                        <p:tgtEl>
                                          <p:spTgt spid="15369"/>
                                        </p:tgtEl>
                                        <p:attrNameLst>
                                          <p:attrName>ppt_x</p:attrName>
                                        </p:attrNameLst>
                                      </p:cBhvr>
                                      <p:tavLst>
                                        <p:tav tm="0">
                                          <p:val>
                                            <p:strVal val="#ppt_x"/>
                                          </p:val>
                                        </p:tav>
                                        <p:tav tm="100000">
                                          <p:val>
                                            <p:strVal val="#ppt_x"/>
                                          </p:val>
                                        </p:tav>
                                      </p:tavLst>
                                    </p:anim>
                                    <p:anim calcmode="lin" valueType="num">
                                      <p:cBhvr additive="base">
                                        <p:cTn id="49" dur="500" fill="hold"/>
                                        <p:tgtEl>
                                          <p:spTgt spid="15369"/>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365" grpId="0" animBg="1"/>
      <p:bldP spid="15366" grpId="0" autoUpdateAnimBg="0"/>
      <p:bldP spid="15367" grpId="0" animBg="1" autoUpdateAnimBg="0"/>
      <p:bldP spid="15368" grpId="0" animBg="1" autoUpdateAnimBg="0"/>
      <p:bldP spid="15369" grpId="0" animBg="1" autoUpdateAnimBg="0"/>
      <p:bldP spid="15370" grpId="0" animBg="1" autoUpdateAnimBg="0"/>
    </p:bldLst>
  </p:timing>
</p:sld>
</file>

<file path=ppt/slides/slide14.xml><?xml version="1.0" encoding="utf-8"?>
<p:sld xmlns:a="http://schemas.openxmlformats.org/drawingml/2006/main" xmlns:r="http://schemas.openxmlformats.org/officeDocument/2006/relationships" xmlns:p="http://schemas.openxmlformats.org/presentationml/2006/main" showMasterSp="0">
  <p:cSld>
    <p:bg bwMode="auto">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6386" name="Oval 2"/>
          <p:cNvSpPr>
            <a:spLocks noChangeArrowheads="1"/>
          </p:cNvSpPr>
          <p:nvPr/>
        </p:nvSpPr>
        <p:spPr bwMode="auto">
          <a:xfrm>
            <a:off x="107950" y="150813"/>
            <a:ext cx="684213" cy="908050"/>
          </a:xfrm>
          <a:prstGeom prst="ellipse">
            <a:avLst/>
          </a:prstGeom>
          <a:solidFill>
            <a:srgbClr val="FFFF00"/>
          </a:solidFill>
          <a:ln w="9525" cmpd="sng">
            <a:solidFill>
              <a:schemeClr val="tx1"/>
            </a:solidFill>
            <a:round/>
            <a:headEnd/>
            <a:tailEnd/>
          </a:ln>
        </p:spPr>
        <p:txBody>
          <a:bodyPr wrap="none" anchor="ctr"/>
          <a:lstStyle/>
          <a:p>
            <a:pPr algn="ctr"/>
            <a:r>
              <a:rPr lang="en-US" sz="4000" b="1">
                <a:latin typeface="Times New Roman" pitchFamily="18" charset="0"/>
              </a:rPr>
              <a:t>1d</a:t>
            </a:r>
          </a:p>
        </p:txBody>
      </p:sp>
      <p:sp>
        <p:nvSpPr>
          <p:cNvPr id="16387" name="Text Box 5"/>
          <p:cNvSpPr txBox="1">
            <a:spLocks noChangeArrowheads="1"/>
          </p:cNvSpPr>
          <p:nvPr/>
        </p:nvSpPr>
        <p:spPr bwMode="auto">
          <a:xfrm>
            <a:off x="827088" y="222250"/>
            <a:ext cx="8101012" cy="1127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a:solidFill>
                  <a:schemeClr val="tx1"/>
                </a:solidFill>
                <a:latin typeface="Times New Roman" pitchFamily="18" charset="0"/>
                <a:ea typeface="宋体" pitchFamily="2" charset="-122"/>
              </a:defRPr>
            </a:lvl1pPr>
            <a:lvl2pPr marL="742950" indent="-285750" eaLnBrk="0" hangingPunct="0">
              <a:defRPr sz="3200">
                <a:solidFill>
                  <a:schemeClr val="tx1"/>
                </a:solidFill>
                <a:latin typeface="Times New Roman" pitchFamily="18" charset="0"/>
                <a:ea typeface="宋体" pitchFamily="2" charset="-122"/>
              </a:defRPr>
            </a:lvl2pPr>
            <a:lvl3pPr marL="1143000" indent="-228600" eaLnBrk="0" hangingPunct="0">
              <a:defRPr sz="3200">
                <a:solidFill>
                  <a:schemeClr val="tx1"/>
                </a:solidFill>
                <a:latin typeface="Times New Roman" pitchFamily="18" charset="0"/>
                <a:ea typeface="宋体" pitchFamily="2" charset="-122"/>
              </a:defRPr>
            </a:lvl3pPr>
            <a:lvl4pPr marL="1600200" indent="-228600" eaLnBrk="0" hangingPunct="0">
              <a:defRPr sz="3200">
                <a:solidFill>
                  <a:schemeClr val="tx1"/>
                </a:solidFill>
                <a:latin typeface="Times New Roman" pitchFamily="18" charset="0"/>
                <a:ea typeface="宋体" pitchFamily="2" charset="-122"/>
              </a:defRPr>
            </a:lvl4pPr>
            <a:lvl5pPr marL="2057400" indent="-228600" eaLnBrk="0" hangingPunct="0">
              <a:defRPr sz="3200">
                <a:solidFill>
                  <a:schemeClr val="tx1"/>
                </a:solidFill>
                <a:latin typeface="Times New Roman" pitchFamily="18" charset="0"/>
                <a:ea typeface="宋体" pitchFamily="2" charset="-122"/>
              </a:defRPr>
            </a:lvl5pPr>
            <a:lvl6pPr marL="25146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6pPr>
            <a:lvl7pPr marL="29718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7pPr>
            <a:lvl8pPr marL="34290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8pPr>
            <a:lvl9pPr marL="38862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9pPr>
          </a:lstStyle>
          <a:p>
            <a:pPr eaLnBrk="1" hangingPunct="1">
              <a:spcBef>
                <a:spcPct val="50000"/>
              </a:spcBef>
            </a:pPr>
            <a:r>
              <a:rPr lang="en-US" sz="3400" b="1">
                <a:solidFill>
                  <a:srgbClr val="CC00FF"/>
                </a:solidFill>
                <a:latin typeface="Arial" pitchFamily="34" charset="0"/>
              </a:rPr>
              <a:t>Listen again. Fill in the blanks with the correct verbs in the box. </a:t>
            </a:r>
          </a:p>
        </p:txBody>
      </p:sp>
      <p:sp>
        <p:nvSpPr>
          <p:cNvPr id="16388" name="Text Box 5"/>
          <p:cNvSpPr txBox="1">
            <a:spLocks noChangeArrowheads="1"/>
          </p:cNvSpPr>
          <p:nvPr/>
        </p:nvSpPr>
        <p:spPr bwMode="auto">
          <a:xfrm>
            <a:off x="395288" y="2997200"/>
            <a:ext cx="8459787" cy="3386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452438" indent="-452438" eaLnBrk="0" hangingPunct="0">
              <a:defRPr sz="3200">
                <a:solidFill>
                  <a:schemeClr val="tx1"/>
                </a:solidFill>
                <a:latin typeface="Times New Roman" pitchFamily="18" charset="0"/>
                <a:ea typeface="宋体" pitchFamily="2" charset="-122"/>
              </a:defRPr>
            </a:lvl1pPr>
            <a:lvl2pPr marL="917575" indent="-285750" eaLnBrk="0" hangingPunct="0">
              <a:defRPr sz="3200">
                <a:solidFill>
                  <a:schemeClr val="tx1"/>
                </a:solidFill>
                <a:latin typeface="Times New Roman" pitchFamily="18" charset="0"/>
                <a:ea typeface="宋体" pitchFamily="2" charset="-122"/>
              </a:defRPr>
            </a:lvl2pPr>
            <a:lvl3pPr marL="1325563" indent="-228600" eaLnBrk="0" hangingPunct="0">
              <a:defRPr sz="3200">
                <a:solidFill>
                  <a:schemeClr val="tx1"/>
                </a:solidFill>
                <a:latin typeface="Times New Roman" pitchFamily="18" charset="0"/>
                <a:ea typeface="宋体" pitchFamily="2" charset="-122"/>
              </a:defRPr>
            </a:lvl3pPr>
            <a:lvl4pPr marL="1733550" indent="-228600" eaLnBrk="0" hangingPunct="0">
              <a:defRPr sz="3200">
                <a:solidFill>
                  <a:schemeClr val="tx1"/>
                </a:solidFill>
                <a:latin typeface="Times New Roman" pitchFamily="18" charset="0"/>
                <a:ea typeface="宋体" pitchFamily="2" charset="-122"/>
              </a:defRPr>
            </a:lvl4pPr>
            <a:lvl5pPr marL="2141538" indent="-228600" eaLnBrk="0" hangingPunct="0">
              <a:defRPr sz="3200">
                <a:solidFill>
                  <a:schemeClr val="tx1"/>
                </a:solidFill>
                <a:latin typeface="Times New Roman" pitchFamily="18" charset="0"/>
                <a:ea typeface="宋体" pitchFamily="2" charset="-122"/>
              </a:defRPr>
            </a:lvl5pPr>
            <a:lvl6pPr marL="2598738"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6pPr>
            <a:lvl7pPr marL="3055938"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7pPr>
            <a:lvl8pPr marL="3513138"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8pPr>
            <a:lvl9pPr marL="3970338"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9pPr>
          </a:lstStyle>
          <a:p>
            <a:pPr eaLnBrk="1" hangingPunct="1">
              <a:lnSpc>
                <a:spcPct val="120000"/>
              </a:lnSpc>
            </a:pPr>
            <a:r>
              <a:rPr lang="en-US" sz="3600" b="1">
                <a:cs typeface="Times New Roman" pitchFamily="18" charset="0"/>
              </a:rPr>
              <a:t>1. I _____ in an apartment across the street from here.</a:t>
            </a:r>
          </a:p>
          <a:p>
            <a:pPr eaLnBrk="1" hangingPunct="1">
              <a:lnSpc>
                <a:spcPct val="120000"/>
              </a:lnSpc>
            </a:pPr>
            <a:r>
              <a:rPr lang="en-US" sz="3600" b="1">
                <a:cs typeface="Times New Roman" pitchFamily="18" charset="0"/>
              </a:rPr>
              <a:t>2. I _____ near here.</a:t>
            </a:r>
          </a:p>
          <a:p>
            <a:pPr eaLnBrk="1" hangingPunct="1">
              <a:lnSpc>
                <a:spcPct val="120000"/>
              </a:lnSpc>
            </a:pPr>
            <a:r>
              <a:rPr lang="en-US" sz="3600" b="1">
                <a:cs typeface="Times New Roman" pitchFamily="18" charset="0"/>
              </a:rPr>
              <a:t>3. I ____ a computer programmer.</a:t>
            </a:r>
          </a:p>
          <a:p>
            <a:pPr eaLnBrk="1" hangingPunct="1">
              <a:lnSpc>
                <a:spcPct val="120000"/>
              </a:lnSpc>
            </a:pPr>
            <a:r>
              <a:rPr lang="en-US" sz="3600" b="1">
                <a:cs typeface="Times New Roman" pitchFamily="18" charset="0"/>
              </a:rPr>
              <a:t>4. We _______ in a house in the country.   </a:t>
            </a:r>
          </a:p>
        </p:txBody>
      </p:sp>
      <p:sp>
        <p:nvSpPr>
          <p:cNvPr id="16389" name="Text Box 8"/>
          <p:cNvSpPr txBox="1">
            <a:spLocks noChangeArrowheads="1"/>
          </p:cNvSpPr>
          <p:nvPr/>
        </p:nvSpPr>
        <p:spPr bwMode="auto">
          <a:xfrm>
            <a:off x="1258888" y="3068638"/>
            <a:ext cx="107950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a:solidFill>
                  <a:schemeClr val="tx1"/>
                </a:solidFill>
                <a:latin typeface="Times New Roman" pitchFamily="18" charset="0"/>
                <a:ea typeface="宋体" pitchFamily="2" charset="-122"/>
              </a:defRPr>
            </a:lvl1pPr>
            <a:lvl2pPr marL="742950" indent="-285750" eaLnBrk="0" hangingPunct="0">
              <a:defRPr sz="3200">
                <a:solidFill>
                  <a:schemeClr val="tx1"/>
                </a:solidFill>
                <a:latin typeface="Times New Roman" pitchFamily="18" charset="0"/>
                <a:ea typeface="宋体" pitchFamily="2" charset="-122"/>
              </a:defRPr>
            </a:lvl2pPr>
            <a:lvl3pPr marL="1143000" indent="-228600" eaLnBrk="0" hangingPunct="0">
              <a:defRPr sz="3200">
                <a:solidFill>
                  <a:schemeClr val="tx1"/>
                </a:solidFill>
                <a:latin typeface="Times New Roman" pitchFamily="18" charset="0"/>
                <a:ea typeface="宋体" pitchFamily="2" charset="-122"/>
              </a:defRPr>
            </a:lvl3pPr>
            <a:lvl4pPr marL="1600200" indent="-228600" eaLnBrk="0" hangingPunct="0">
              <a:defRPr sz="3200">
                <a:solidFill>
                  <a:schemeClr val="tx1"/>
                </a:solidFill>
                <a:latin typeface="Times New Roman" pitchFamily="18" charset="0"/>
                <a:ea typeface="宋体" pitchFamily="2" charset="-122"/>
              </a:defRPr>
            </a:lvl4pPr>
            <a:lvl5pPr marL="2057400" indent="-228600" eaLnBrk="0" hangingPunct="0">
              <a:defRPr sz="3200">
                <a:solidFill>
                  <a:schemeClr val="tx1"/>
                </a:solidFill>
                <a:latin typeface="Times New Roman" pitchFamily="18" charset="0"/>
                <a:ea typeface="宋体" pitchFamily="2" charset="-122"/>
              </a:defRPr>
            </a:lvl5pPr>
            <a:lvl6pPr marL="25146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6pPr>
            <a:lvl7pPr marL="29718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7pPr>
            <a:lvl8pPr marL="34290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8pPr>
            <a:lvl9pPr marL="38862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9pPr>
          </a:lstStyle>
          <a:p>
            <a:pPr eaLnBrk="1" hangingPunct="1">
              <a:spcBef>
                <a:spcPct val="50000"/>
              </a:spcBef>
            </a:pPr>
            <a:r>
              <a:rPr lang="en-US" sz="3600" b="1">
                <a:solidFill>
                  <a:srgbClr val="FF00FF"/>
                </a:solidFill>
                <a:cs typeface="Times New Roman" pitchFamily="18" charset="0"/>
              </a:rPr>
              <a:t>live</a:t>
            </a:r>
          </a:p>
        </p:txBody>
      </p:sp>
      <p:sp>
        <p:nvSpPr>
          <p:cNvPr id="16390" name="Text Box 9"/>
          <p:cNvSpPr txBox="1">
            <a:spLocks noChangeArrowheads="1"/>
          </p:cNvSpPr>
          <p:nvPr/>
        </p:nvSpPr>
        <p:spPr bwMode="auto">
          <a:xfrm>
            <a:off x="1692275" y="5667375"/>
            <a:ext cx="1223963"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a:solidFill>
                  <a:schemeClr val="tx1"/>
                </a:solidFill>
                <a:latin typeface="Times New Roman" pitchFamily="18" charset="0"/>
                <a:ea typeface="宋体" pitchFamily="2" charset="-122"/>
              </a:defRPr>
            </a:lvl1pPr>
            <a:lvl2pPr marL="742950" indent="-285750" eaLnBrk="0" hangingPunct="0">
              <a:defRPr sz="3200">
                <a:solidFill>
                  <a:schemeClr val="tx1"/>
                </a:solidFill>
                <a:latin typeface="Times New Roman" pitchFamily="18" charset="0"/>
                <a:ea typeface="宋体" pitchFamily="2" charset="-122"/>
              </a:defRPr>
            </a:lvl2pPr>
            <a:lvl3pPr marL="1143000" indent="-228600" eaLnBrk="0" hangingPunct="0">
              <a:defRPr sz="3200">
                <a:solidFill>
                  <a:schemeClr val="tx1"/>
                </a:solidFill>
                <a:latin typeface="Times New Roman" pitchFamily="18" charset="0"/>
                <a:ea typeface="宋体" pitchFamily="2" charset="-122"/>
              </a:defRPr>
            </a:lvl3pPr>
            <a:lvl4pPr marL="1600200" indent="-228600" eaLnBrk="0" hangingPunct="0">
              <a:defRPr sz="3200">
                <a:solidFill>
                  <a:schemeClr val="tx1"/>
                </a:solidFill>
                <a:latin typeface="Times New Roman" pitchFamily="18" charset="0"/>
                <a:ea typeface="宋体" pitchFamily="2" charset="-122"/>
              </a:defRPr>
            </a:lvl4pPr>
            <a:lvl5pPr marL="2057400" indent="-228600" eaLnBrk="0" hangingPunct="0">
              <a:defRPr sz="3200">
                <a:solidFill>
                  <a:schemeClr val="tx1"/>
                </a:solidFill>
                <a:latin typeface="Times New Roman" pitchFamily="18" charset="0"/>
                <a:ea typeface="宋体" pitchFamily="2" charset="-122"/>
              </a:defRPr>
            </a:lvl5pPr>
            <a:lvl6pPr marL="25146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6pPr>
            <a:lvl7pPr marL="29718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7pPr>
            <a:lvl8pPr marL="34290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8pPr>
            <a:lvl9pPr marL="38862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9pPr>
          </a:lstStyle>
          <a:p>
            <a:pPr eaLnBrk="1" hangingPunct="1">
              <a:spcBef>
                <a:spcPct val="50000"/>
              </a:spcBef>
            </a:pPr>
            <a:r>
              <a:rPr lang="en-US" sz="3600" b="1">
                <a:solidFill>
                  <a:srgbClr val="FF00FF"/>
                </a:solidFill>
                <a:cs typeface="Times New Roman" pitchFamily="18" charset="0"/>
              </a:rPr>
              <a:t>lived</a:t>
            </a:r>
          </a:p>
        </p:txBody>
      </p:sp>
      <p:sp>
        <p:nvSpPr>
          <p:cNvPr id="16391" name="Text Box 10"/>
          <p:cNvSpPr txBox="1">
            <a:spLocks noChangeArrowheads="1"/>
          </p:cNvSpPr>
          <p:nvPr/>
        </p:nvSpPr>
        <p:spPr bwMode="auto">
          <a:xfrm>
            <a:off x="1116013" y="5013325"/>
            <a:ext cx="107950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a:solidFill>
                  <a:schemeClr val="tx1"/>
                </a:solidFill>
                <a:latin typeface="Times New Roman" pitchFamily="18" charset="0"/>
                <a:ea typeface="宋体" pitchFamily="2" charset="-122"/>
              </a:defRPr>
            </a:lvl1pPr>
            <a:lvl2pPr marL="742950" indent="-285750" eaLnBrk="0" hangingPunct="0">
              <a:defRPr sz="3200">
                <a:solidFill>
                  <a:schemeClr val="tx1"/>
                </a:solidFill>
                <a:latin typeface="Times New Roman" pitchFamily="18" charset="0"/>
                <a:ea typeface="宋体" pitchFamily="2" charset="-122"/>
              </a:defRPr>
            </a:lvl2pPr>
            <a:lvl3pPr marL="1143000" indent="-228600" eaLnBrk="0" hangingPunct="0">
              <a:defRPr sz="3200">
                <a:solidFill>
                  <a:schemeClr val="tx1"/>
                </a:solidFill>
                <a:latin typeface="Times New Roman" pitchFamily="18" charset="0"/>
                <a:ea typeface="宋体" pitchFamily="2" charset="-122"/>
              </a:defRPr>
            </a:lvl3pPr>
            <a:lvl4pPr marL="1600200" indent="-228600" eaLnBrk="0" hangingPunct="0">
              <a:defRPr sz="3200">
                <a:solidFill>
                  <a:schemeClr val="tx1"/>
                </a:solidFill>
                <a:latin typeface="Times New Roman" pitchFamily="18" charset="0"/>
                <a:ea typeface="宋体" pitchFamily="2" charset="-122"/>
              </a:defRPr>
            </a:lvl4pPr>
            <a:lvl5pPr marL="2057400" indent="-228600" eaLnBrk="0" hangingPunct="0">
              <a:defRPr sz="3200">
                <a:solidFill>
                  <a:schemeClr val="tx1"/>
                </a:solidFill>
                <a:latin typeface="Times New Roman" pitchFamily="18" charset="0"/>
                <a:ea typeface="宋体" pitchFamily="2" charset="-122"/>
              </a:defRPr>
            </a:lvl5pPr>
            <a:lvl6pPr marL="25146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6pPr>
            <a:lvl7pPr marL="29718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7pPr>
            <a:lvl8pPr marL="34290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8pPr>
            <a:lvl9pPr marL="38862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9pPr>
          </a:lstStyle>
          <a:p>
            <a:pPr eaLnBrk="1" hangingPunct="1">
              <a:spcBef>
                <a:spcPct val="50000"/>
              </a:spcBef>
            </a:pPr>
            <a:r>
              <a:rPr lang="en-US" sz="3600" b="1">
                <a:solidFill>
                  <a:srgbClr val="FF00FF"/>
                </a:solidFill>
                <a:cs typeface="Times New Roman" pitchFamily="18" charset="0"/>
              </a:rPr>
              <a:t>am</a:t>
            </a:r>
          </a:p>
        </p:txBody>
      </p:sp>
      <p:sp>
        <p:nvSpPr>
          <p:cNvPr id="16392" name="Text Box 9"/>
          <p:cNvSpPr txBox="1">
            <a:spLocks noChangeArrowheads="1"/>
          </p:cNvSpPr>
          <p:nvPr/>
        </p:nvSpPr>
        <p:spPr bwMode="auto">
          <a:xfrm>
            <a:off x="1116013" y="4371975"/>
            <a:ext cx="1439862"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a:solidFill>
                  <a:schemeClr val="tx1"/>
                </a:solidFill>
                <a:latin typeface="Times New Roman" pitchFamily="18" charset="0"/>
                <a:ea typeface="宋体" pitchFamily="2" charset="-122"/>
              </a:defRPr>
            </a:lvl1pPr>
            <a:lvl2pPr marL="742950" indent="-285750" eaLnBrk="0" hangingPunct="0">
              <a:defRPr sz="3200">
                <a:solidFill>
                  <a:schemeClr val="tx1"/>
                </a:solidFill>
                <a:latin typeface="Times New Roman" pitchFamily="18" charset="0"/>
                <a:ea typeface="宋体" pitchFamily="2" charset="-122"/>
              </a:defRPr>
            </a:lvl2pPr>
            <a:lvl3pPr marL="1143000" indent="-228600" eaLnBrk="0" hangingPunct="0">
              <a:defRPr sz="3200">
                <a:solidFill>
                  <a:schemeClr val="tx1"/>
                </a:solidFill>
                <a:latin typeface="Times New Roman" pitchFamily="18" charset="0"/>
                <a:ea typeface="宋体" pitchFamily="2" charset="-122"/>
              </a:defRPr>
            </a:lvl3pPr>
            <a:lvl4pPr marL="1600200" indent="-228600" eaLnBrk="0" hangingPunct="0">
              <a:defRPr sz="3200">
                <a:solidFill>
                  <a:schemeClr val="tx1"/>
                </a:solidFill>
                <a:latin typeface="Times New Roman" pitchFamily="18" charset="0"/>
                <a:ea typeface="宋体" pitchFamily="2" charset="-122"/>
              </a:defRPr>
            </a:lvl4pPr>
            <a:lvl5pPr marL="2057400" indent="-228600" eaLnBrk="0" hangingPunct="0">
              <a:defRPr sz="3200">
                <a:solidFill>
                  <a:schemeClr val="tx1"/>
                </a:solidFill>
                <a:latin typeface="Times New Roman" pitchFamily="18" charset="0"/>
                <a:ea typeface="宋体" pitchFamily="2" charset="-122"/>
              </a:defRPr>
            </a:lvl5pPr>
            <a:lvl6pPr marL="25146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6pPr>
            <a:lvl7pPr marL="29718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7pPr>
            <a:lvl8pPr marL="34290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8pPr>
            <a:lvl9pPr marL="38862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9pPr>
          </a:lstStyle>
          <a:p>
            <a:pPr eaLnBrk="1" hangingPunct="1">
              <a:spcBef>
                <a:spcPct val="50000"/>
              </a:spcBef>
            </a:pPr>
            <a:r>
              <a:rPr lang="en-US" sz="3600" b="1">
                <a:solidFill>
                  <a:srgbClr val="FF00FF"/>
                </a:solidFill>
                <a:cs typeface="Times New Roman" pitchFamily="18" charset="0"/>
              </a:rPr>
              <a:t>work</a:t>
            </a:r>
          </a:p>
        </p:txBody>
      </p:sp>
      <p:sp>
        <p:nvSpPr>
          <p:cNvPr id="16393" name="Text Box 5"/>
          <p:cNvSpPr txBox="1">
            <a:spLocks noChangeArrowheads="1"/>
          </p:cNvSpPr>
          <p:nvPr/>
        </p:nvSpPr>
        <p:spPr bwMode="auto">
          <a:xfrm>
            <a:off x="1116013" y="1404938"/>
            <a:ext cx="6769100" cy="1447800"/>
          </a:xfrm>
          <a:prstGeom prst="rect">
            <a:avLst/>
          </a:prstGeom>
          <a:noFill/>
          <a:ln w="38100" cmpd="sng">
            <a:solidFill>
              <a:srgbClr val="CC000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sz="3200">
                <a:solidFill>
                  <a:schemeClr val="tx1"/>
                </a:solidFill>
                <a:latin typeface="Times New Roman" pitchFamily="18" charset="0"/>
                <a:ea typeface="宋体" pitchFamily="2" charset="-122"/>
              </a:defRPr>
            </a:lvl1pPr>
            <a:lvl2pPr marL="742950" indent="-285750" eaLnBrk="0" hangingPunct="0">
              <a:defRPr sz="3200">
                <a:solidFill>
                  <a:schemeClr val="tx1"/>
                </a:solidFill>
                <a:latin typeface="Times New Roman" pitchFamily="18" charset="0"/>
                <a:ea typeface="宋体" pitchFamily="2" charset="-122"/>
              </a:defRPr>
            </a:lvl2pPr>
            <a:lvl3pPr marL="1143000" indent="-228600" eaLnBrk="0" hangingPunct="0">
              <a:defRPr sz="3200">
                <a:solidFill>
                  <a:schemeClr val="tx1"/>
                </a:solidFill>
                <a:latin typeface="Times New Roman" pitchFamily="18" charset="0"/>
                <a:ea typeface="宋体" pitchFamily="2" charset="-122"/>
              </a:defRPr>
            </a:lvl3pPr>
            <a:lvl4pPr marL="1600200" indent="-228600" eaLnBrk="0" hangingPunct="0">
              <a:defRPr sz="3200">
                <a:solidFill>
                  <a:schemeClr val="tx1"/>
                </a:solidFill>
                <a:latin typeface="Times New Roman" pitchFamily="18" charset="0"/>
                <a:ea typeface="宋体" pitchFamily="2" charset="-122"/>
              </a:defRPr>
            </a:lvl4pPr>
            <a:lvl5pPr marL="2057400" indent="-228600" eaLnBrk="0" hangingPunct="0">
              <a:defRPr sz="3200">
                <a:solidFill>
                  <a:schemeClr val="tx1"/>
                </a:solidFill>
                <a:latin typeface="Times New Roman" pitchFamily="18" charset="0"/>
                <a:ea typeface="宋体" pitchFamily="2" charset="-122"/>
              </a:defRPr>
            </a:lvl5pPr>
            <a:lvl6pPr marL="25146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6pPr>
            <a:lvl7pPr marL="29718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7pPr>
            <a:lvl8pPr marL="34290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8pPr>
            <a:lvl9pPr marL="38862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9pPr>
          </a:lstStyle>
          <a:p>
            <a:pPr eaLnBrk="1" hangingPunct="1">
              <a:lnSpc>
                <a:spcPct val="120000"/>
              </a:lnSpc>
            </a:pPr>
            <a:r>
              <a:rPr lang="en-US" sz="3600" b="1"/>
              <a:t>am,   live,  work,  lived,   took, </a:t>
            </a:r>
          </a:p>
          <a:p>
            <a:pPr eaLnBrk="1" hangingPunct="1">
              <a:lnSpc>
                <a:spcPct val="120000"/>
              </a:lnSpc>
            </a:pPr>
            <a:r>
              <a:rPr lang="en-US" sz="3600" b="1"/>
              <a:t>will be,    will live,      will fly </a:t>
            </a:r>
          </a:p>
        </p:txBody>
      </p:sp>
      <p:pic>
        <p:nvPicPr>
          <p:cNvPr id="16394" name="Picture 10" descr="图片1">
            <a:hlinkClick r:id="rId3" action="ppaction://hlinkfile"/>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027988" y="908050"/>
            <a:ext cx="860425" cy="860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miter lim="800000"/>
                <a:headEnd/>
                <a:tailEnd/>
              </a14:hiddenLine>
            </a:ext>
          </a:extLst>
        </p:spPr>
      </p:pic>
    </p:spTree>
  </p:cSld>
  <p:clrMapOvr>
    <a:masterClrMapping/>
  </p:clrMapOvr>
  <p:transition>
    <p:diamon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grpId="0" nodeType="withEffect">
                                  <p:stCondLst>
                                    <p:cond delay="0"/>
                                  </p:stCondLst>
                                  <p:childTnLst>
                                    <p:set>
                                      <p:cBhvr>
                                        <p:cTn id="6" dur="1" fill="hold">
                                          <p:stCondLst>
                                            <p:cond delay="0"/>
                                          </p:stCondLst>
                                        </p:cTn>
                                        <p:tgtEl>
                                          <p:spTgt spid="16386"/>
                                        </p:tgtEl>
                                        <p:attrNameLst>
                                          <p:attrName>style.visibility</p:attrName>
                                        </p:attrNameLst>
                                      </p:cBhvr>
                                      <p:to>
                                        <p:strVal val="visible"/>
                                      </p:to>
                                    </p:set>
                                    <p:anim calcmode="lin" valueType="num">
                                      <p:cBhvr additive="base">
                                        <p:cTn id="7" dur="500" fill="hold"/>
                                        <p:tgtEl>
                                          <p:spTgt spid="16386"/>
                                        </p:tgtEl>
                                        <p:attrNameLst>
                                          <p:attrName>ppt_x</p:attrName>
                                        </p:attrNameLst>
                                      </p:cBhvr>
                                      <p:tavLst>
                                        <p:tav tm="0">
                                          <p:val>
                                            <p:strVal val="0-#ppt_w/2"/>
                                          </p:val>
                                        </p:tav>
                                        <p:tav tm="100000">
                                          <p:val>
                                            <p:strVal val="#ppt_x"/>
                                          </p:val>
                                        </p:tav>
                                      </p:tavLst>
                                    </p:anim>
                                    <p:anim calcmode="lin" valueType="num">
                                      <p:cBhvr additive="base">
                                        <p:cTn id="8" dur="500" fill="hold"/>
                                        <p:tgtEl>
                                          <p:spTgt spid="16386"/>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16387"/>
                                        </p:tgtEl>
                                        <p:attrNameLst>
                                          <p:attrName>style.visibility</p:attrName>
                                        </p:attrNameLst>
                                      </p:cBhvr>
                                      <p:to>
                                        <p:strVal val="visible"/>
                                      </p:to>
                                    </p:set>
                                    <p:anim calcmode="lin" valueType="num">
                                      <p:cBhvr additive="base">
                                        <p:cTn id="11" dur="500" fill="hold"/>
                                        <p:tgtEl>
                                          <p:spTgt spid="16387"/>
                                        </p:tgtEl>
                                        <p:attrNameLst>
                                          <p:attrName>ppt_x</p:attrName>
                                        </p:attrNameLst>
                                      </p:cBhvr>
                                      <p:tavLst>
                                        <p:tav tm="0">
                                          <p:val>
                                            <p:strVal val="0-#ppt_w/2"/>
                                          </p:val>
                                        </p:tav>
                                        <p:tav tm="100000">
                                          <p:val>
                                            <p:strVal val="#ppt_x"/>
                                          </p:val>
                                        </p:tav>
                                      </p:tavLst>
                                    </p:anim>
                                    <p:anim calcmode="lin" valueType="num">
                                      <p:cBhvr additive="base">
                                        <p:cTn id="12" dur="500" fill="hold"/>
                                        <p:tgtEl>
                                          <p:spTgt spid="16387"/>
                                        </p:tgtEl>
                                        <p:attrNameLst>
                                          <p:attrName>ppt_y</p:attrName>
                                        </p:attrNameLst>
                                      </p:cBhvr>
                                      <p:tavLst>
                                        <p:tav tm="0">
                                          <p:val>
                                            <p:strVal val="#ppt_y"/>
                                          </p:val>
                                        </p:tav>
                                        <p:tav tm="100000">
                                          <p:val>
                                            <p:strVal val="#ppt_y"/>
                                          </p:val>
                                        </p:tav>
                                      </p:tavLst>
                                    </p:anim>
                                  </p:childTnLst>
                                </p:cTn>
                              </p:par>
                            </p:childTnLst>
                          </p:cTn>
                        </p:par>
                      </p:childTnLst>
                    </p:cTn>
                  </p:par>
                  <p:par>
                    <p:cTn id="13" fill="hold" nodeType="clickPar">
                      <p:stCondLst>
                        <p:cond delay="indefinite"/>
                      </p:stCondLst>
                      <p:childTnLst>
                        <p:par>
                          <p:cTn id="14" fill="hold" nodeType="withGroup">
                            <p:stCondLst>
                              <p:cond delay="0"/>
                            </p:stCondLst>
                            <p:childTnLst>
                              <p:par>
                                <p:cTn id="15" presetID="53" presetClass="entr" presetSubtype="0" fill="hold" grpId="0" nodeType="clickEffect">
                                  <p:stCondLst>
                                    <p:cond delay="0"/>
                                  </p:stCondLst>
                                  <p:childTnLst>
                                    <p:set>
                                      <p:cBhvr>
                                        <p:cTn id="16" dur="1" fill="hold">
                                          <p:stCondLst>
                                            <p:cond delay="0"/>
                                          </p:stCondLst>
                                        </p:cTn>
                                        <p:tgtEl>
                                          <p:spTgt spid="16393"/>
                                        </p:tgtEl>
                                        <p:attrNameLst>
                                          <p:attrName>style.visibility</p:attrName>
                                        </p:attrNameLst>
                                      </p:cBhvr>
                                      <p:to>
                                        <p:strVal val="visible"/>
                                      </p:to>
                                    </p:set>
                                    <p:anim calcmode="lin" valueType="num">
                                      <p:cBhvr>
                                        <p:cTn id="17" dur="500" fill="hold"/>
                                        <p:tgtEl>
                                          <p:spTgt spid="16393"/>
                                        </p:tgtEl>
                                        <p:attrNameLst>
                                          <p:attrName>ppt_w</p:attrName>
                                        </p:attrNameLst>
                                      </p:cBhvr>
                                      <p:tavLst>
                                        <p:tav tm="0">
                                          <p:val>
                                            <p:fltVal val="0"/>
                                          </p:val>
                                        </p:tav>
                                        <p:tav tm="100000">
                                          <p:val>
                                            <p:strVal val="#ppt_w"/>
                                          </p:val>
                                        </p:tav>
                                      </p:tavLst>
                                    </p:anim>
                                    <p:anim calcmode="lin" valueType="num">
                                      <p:cBhvr>
                                        <p:cTn id="18" dur="500" fill="hold"/>
                                        <p:tgtEl>
                                          <p:spTgt spid="16393"/>
                                        </p:tgtEl>
                                        <p:attrNameLst>
                                          <p:attrName>ppt_h</p:attrName>
                                        </p:attrNameLst>
                                      </p:cBhvr>
                                      <p:tavLst>
                                        <p:tav tm="0">
                                          <p:val>
                                            <p:fltVal val="0"/>
                                          </p:val>
                                        </p:tav>
                                        <p:tav tm="100000">
                                          <p:val>
                                            <p:strVal val="#ppt_h"/>
                                          </p:val>
                                        </p:tav>
                                      </p:tavLst>
                                    </p:anim>
                                    <p:animEffect transition="in" filter="fade">
                                      <p:cBhvr>
                                        <p:cTn id="19" dur="500"/>
                                        <p:tgtEl>
                                          <p:spTgt spid="16393"/>
                                        </p:tgtEl>
                                      </p:cBhvr>
                                    </p:animEffect>
                                  </p:childTnLst>
                                </p:cTn>
                              </p:par>
                            </p:childTnLst>
                          </p:cTn>
                        </p:par>
                      </p:childTnLst>
                    </p:cTn>
                  </p:par>
                  <p:par>
                    <p:cTn id="20" fill="hold" nodeType="clickPar">
                      <p:stCondLst>
                        <p:cond delay="indefinite"/>
                      </p:stCondLst>
                      <p:childTnLst>
                        <p:par>
                          <p:cTn id="21" fill="hold" nodeType="withGroup">
                            <p:stCondLst>
                              <p:cond delay="0"/>
                            </p:stCondLst>
                            <p:childTnLst>
                              <p:par>
                                <p:cTn id="22" presetID="2" presetClass="entr" presetSubtype="3" fill="hold" grpId="0" nodeType="clickEffect">
                                  <p:stCondLst>
                                    <p:cond delay="0"/>
                                  </p:stCondLst>
                                  <p:childTnLst>
                                    <p:set>
                                      <p:cBhvr>
                                        <p:cTn id="23" dur="1" fill="hold">
                                          <p:stCondLst>
                                            <p:cond delay="0"/>
                                          </p:stCondLst>
                                        </p:cTn>
                                        <p:tgtEl>
                                          <p:spTgt spid="16388"/>
                                        </p:tgtEl>
                                        <p:attrNameLst>
                                          <p:attrName>style.visibility</p:attrName>
                                        </p:attrNameLst>
                                      </p:cBhvr>
                                      <p:to>
                                        <p:strVal val="visible"/>
                                      </p:to>
                                    </p:set>
                                    <p:anim calcmode="lin" valueType="num">
                                      <p:cBhvr additive="base">
                                        <p:cTn id="24" dur="500" fill="hold"/>
                                        <p:tgtEl>
                                          <p:spTgt spid="16388"/>
                                        </p:tgtEl>
                                        <p:attrNameLst>
                                          <p:attrName>ppt_x</p:attrName>
                                        </p:attrNameLst>
                                      </p:cBhvr>
                                      <p:tavLst>
                                        <p:tav tm="0">
                                          <p:val>
                                            <p:strVal val="1+#ppt_w/2"/>
                                          </p:val>
                                        </p:tav>
                                        <p:tav tm="100000">
                                          <p:val>
                                            <p:strVal val="#ppt_x"/>
                                          </p:val>
                                        </p:tav>
                                      </p:tavLst>
                                    </p:anim>
                                    <p:anim calcmode="lin" valueType="num">
                                      <p:cBhvr additive="base">
                                        <p:cTn id="25" dur="500" fill="hold"/>
                                        <p:tgtEl>
                                          <p:spTgt spid="16388"/>
                                        </p:tgtEl>
                                        <p:attrNameLst>
                                          <p:attrName>ppt_y</p:attrName>
                                        </p:attrNameLst>
                                      </p:cBhvr>
                                      <p:tavLst>
                                        <p:tav tm="0">
                                          <p:val>
                                            <p:strVal val="0-#ppt_h/2"/>
                                          </p:val>
                                        </p:tav>
                                        <p:tav tm="100000">
                                          <p:val>
                                            <p:strVal val="#ppt_y"/>
                                          </p:val>
                                        </p:tav>
                                      </p:tavLst>
                                    </p:anim>
                                  </p:childTnLst>
                                </p:cTn>
                              </p:par>
                            </p:childTnLst>
                          </p:cTn>
                        </p:par>
                        <p:par>
                          <p:cTn id="26" fill="hold" nodeType="afterGroup">
                            <p:stCondLst>
                              <p:cond delay="500"/>
                            </p:stCondLst>
                            <p:childTnLst>
                              <p:par>
                                <p:cTn id="27" presetID="3" presetClass="entr" presetSubtype="10" fill="hold" nodeType="afterEffect">
                                  <p:stCondLst>
                                    <p:cond delay="0"/>
                                  </p:stCondLst>
                                  <p:childTnLst>
                                    <p:set>
                                      <p:cBhvr>
                                        <p:cTn id="28" dur="1" fill="hold">
                                          <p:stCondLst>
                                            <p:cond delay="0"/>
                                          </p:stCondLst>
                                        </p:cTn>
                                        <p:tgtEl>
                                          <p:spTgt spid="16394"/>
                                        </p:tgtEl>
                                        <p:attrNameLst>
                                          <p:attrName>style.visibility</p:attrName>
                                        </p:attrNameLst>
                                      </p:cBhvr>
                                      <p:to>
                                        <p:strVal val="visible"/>
                                      </p:to>
                                    </p:set>
                                    <p:animEffect transition="in" filter="blinds(horizontal)">
                                      <p:cBhvr>
                                        <p:cTn id="29" dur="500"/>
                                        <p:tgtEl>
                                          <p:spTgt spid="16394"/>
                                        </p:tgtEl>
                                      </p:cBhvr>
                                    </p:animEffect>
                                  </p:childTnLst>
                                </p:cTn>
                              </p:par>
                            </p:childTnLst>
                          </p:cTn>
                        </p:par>
                      </p:childTnLst>
                    </p:cTn>
                  </p:par>
                  <p:par>
                    <p:cTn id="30" fill="hold" nodeType="clickPar">
                      <p:stCondLst>
                        <p:cond delay="indefinite"/>
                      </p:stCondLst>
                      <p:childTnLst>
                        <p:par>
                          <p:cTn id="31" fill="hold" nodeType="withGroup">
                            <p:stCondLst>
                              <p:cond delay="0"/>
                            </p:stCondLst>
                            <p:childTnLst>
                              <p:par>
                                <p:cTn id="32" presetID="26" presetClass="entr" presetSubtype="0" fill="hold" grpId="0" nodeType="clickEffect">
                                  <p:stCondLst>
                                    <p:cond delay="0"/>
                                  </p:stCondLst>
                                  <p:childTnLst>
                                    <p:set>
                                      <p:cBhvr>
                                        <p:cTn id="33" dur="1" fill="hold">
                                          <p:stCondLst>
                                            <p:cond delay="0"/>
                                          </p:stCondLst>
                                        </p:cTn>
                                        <p:tgtEl>
                                          <p:spTgt spid="16389"/>
                                        </p:tgtEl>
                                        <p:attrNameLst>
                                          <p:attrName>style.visibility</p:attrName>
                                        </p:attrNameLst>
                                      </p:cBhvr>
                                      <p:to>
                                        <p:strVal val="visible"/>
                                      </p:to>
                                    </p:set>
                                    <p:animEffect transition="in" filter="wipe(down)">
                                      <p:cBhvr>
                                        <p:cTn id="34" dur="580">
                                          <p:stCondLst>
                                            <p:cond delay="0"/>
                                          </p:stCondLst>
                                        </p:cTn>
                                        <p:tgtEl>
                                          <p:spTgt spid="16389"/>
                                        </p:tgtEl>
                                      </p:cBhvr>
                                    </p:animEffect>
                                    <p:anim calcmode="lin" valueType="num">
                                      <p:cBhvr>
                                        <p:cTn id="35" dur="1822" tmFilter="0,0; 0.14,0.36; 0.43,0.73; 0.71,0.91; 1.0,1.0">
                                          <p:stCondLst>
                                            <p:cond delay="0"/>
                                          </p:stCondLst>
                                        </p:cTn>
                                        <p:tgtEl>
                                          <p:spTgt spid="16389"/>
                                        </p:tgtEl>
                                        <p:attrNameLst>
                                          <p:attrName>ppt_x</p:attrName>
                                        </p:attrNameLst>
                                      </p:cBhvr>
                                      <p:tavLst>
                                        <p:tav tm="0">
                                          <p:val>
                                            <p:strVal val="#ppt_x-0.25"/>
                                          </p:val>
                                        </p:tav>
                                        <p:tav tm="100000">
                                          <p:val>
                                            <p:strVal val="#ppt_x"/>
                                          </p:val>
                                        </p:tav>
                                      </p:tavLst>
                                    </p:anim>
                                    <p:anim calcmode="lin" valueType="num">
                                      <p:cBhvr>
                                        <p:cTn id="36" dur="664" tmFilter="0.0,0.0; 0.25,0.07; 0.50,0.2; 0.75,0.467; 1.0,1.0">
                                          <p:stCondLst>
                                            <p:cond delay="0"/>
                                          </p:stCondLst>
                                        </p:cTn>
                                        <p:tgtEl>
                                          <p:spTgt spid="16389"/>
                                        </p:tgtEl>
                                        <p:attrNameLst>
                                          <p:attrName>ppt_y</p:attrName>
                                        </p:attrNameLst>
                                      </p:cBhvr>
                                      <p:tavLst>
                                        <p:tav tm="0" fmla="#ppt_y-sin(pi*$)/3">
                                          <p:val>
                                            <p:fltVal val="0.5"/>
                                          </p:val>
                                        </p:tav>
                                        <p:tav tm="100000">
                                          <p:val>
                                            <p:fltVal val="1"/>
                                          </p:val>
                                        </p:tav>
                                      </p:tavLst>
                                    </p:anim>
                                    <p:anim calcmode="lin" valueType="num">
                                      <p:cBhvr>
                                        <p:cTn id="37" dur="664" tmFilter="0, 0; 0.125,0.2665; 0.25,0.4; 0.375,0.465; 0.5,0.5;  0.625,0.535; 0.75,0.6; 0.875,0.7335; 1,1">
                                          <p:stCondLst>
                                            <p:cond delay="664"/>
                                          </p:stCondLst>
                                        </p:cTn>
                                        <p:tgtEl>
                                          <p:spTgt spid="16389"/>
                                        </p:tgtEl>
                                        <p:attrNameLst>
                                          <p:attrName>ppt_y</p:attrName>
                                        </p:attrNameLst>
                                      </p:cBhvr>
                                      <p:tavLst>
                                        <p:tav tm="0" fmla="#ppt_y-sin(pi*$)/9">
                                          <p:val>
                                            <p:fltVal val="0"/>
                                          </p:val>
                                        </p:tav>
                                        <p:tav tm="100000">
                                          <p:val>
                                            <p:fltVal val="1"/>
                                          </p:val>
                                        </p:tav>
                                      </p:tavLst>
                                    </p:anim>
                                    <p:anim calcmode="lin" valueType="num">
                                      <p:cBhvr>
                                        <p:cTn id="38" dur="332" tmFilter="0, 0; 0.125,0.2665; 0.25,0.4; 0.375,0.465; 0.5,0.5;  0.625,0.535; 0.75,0.6; 0.875,0.7335; 1,1">
                                          <p:stCondLst>
                                            <p:cond delay="1324"/>
                                          </p:stCondLst>
                                        </p:cTn>
                                        <p:tgtEl>
                                          <p:spTgt spid="16389"/>
                                        </p:tgtEl>
                                        <p:attrNameLst>
                                          <p:attrName>ppt_y</p:attrName>
                                        </p:attrNameLst>
                                      </p:cBhvr>
                                      <p:tavLst>
                                        <p:tav tm="0" fmla="#ppt_y-sin(pi*$)/27">
                                          <p:val>
                                            <p:fltVal val="0"/>
                                          </p:val>
                                        </p:tav>
                                        <p:tav tm="100000">
                                          <p:val>
                                            <p:fltVal val="1"/>
                                          </p:val>
                                        </p:tav>
                                      </p:tavLst>
                                    </p:anim>
                                    <p:anim calcmode="lin" valueType="num">
                                      <p:cBhvr>
                                        <p:cTn id="39" dur="164" tmFilter="0, 0; 0.125,0.2665; 0.25,0.4; 0.375,0.465; 0.5,0.5;  0.625,0.535; 0.75,0.6; 0.875,0.7335; 1,1">
                                          <p:stCondLst>
                                            <p:cond delay="1656"/>
                                          </p:stCondLst>
                                        </p:cTn>
                                        <p:tgtEl>
                                          <p:spTgt spid="16389"/>
                                        </p:tgtEl>
                                        <p:attrNameLst>
                                          <p:attrName>ppt_y</p:attrName>
                                        </p:attrNameLst>
                                      </p:cBhvr>
                                      <p:tavLst>
                                        <p:tav tm="0" fmla="#ppt_y-sin(pi*$)/81">
                                          <p:val>
                                            <p:fltVal val="0"/>
                                          </p:val>
                                        </p:tav>
                                        <p:tav tm="100000">
                                          <p:val>
                                            <p:fltVal val="1"/>
                                          </p:val>
                                        </p:tav>
                                      </p:tavLst>
                                    </p:anim>
                                    <p:animScale>
                                      <p:cBhvr>
                                        <p:cTn id="40" dur="26">
                                          <p:stCondLst>
                                            <p:cond delay="650"/>
                                          </p:stCondLst>
                                        </p:cTn>
                                        <p:tgtEl>
                                          <p:spTgt spid="16389"/>
                                        </p:tgtEl>
                                      </p:cBhvr>
                                      <p:to x="100000" y="60000"/>
                                    </p:animScale>
                                    <p:animScale>
                                      <p:cBhvr>
                                        <p:cTn id="41" dur="166" decel="50000">
                                          <p:stCondLst>
                                            <p:cond delay="676"/>
                                          </p:stCondLst>
                                        </p:cTn>
                                        <p:tgtEl>
                                          <p:spTgt spid="16389"/>
                                        </p:tgtEl>
                                      </p:cBhvr>
                                      <p:to x="100000" y="100000"/>
                                    </p:animScale>
                                    <p:animScale>
                                      <p:cBhvr>
                                        <p:cTn id="42" dur="26">
                                          <p:stCondLst>
                                            <p:cond delay="1312"/>
                                          </p:stCondLst>
                                        </p:cTn>
                                        <p:tgtEl>
                                          <p:spTgt spid="16389"/>
                                        </p:tgtEl>
                                      </p:cBhvr>
                                      <p:to x="100000" y="80000"/>
                                    </p:animScale>
                                    <p:animScale>
                                      <p:cBhvr>
                                        <p:cTn id="43" dur="166" decel="50000">
                                          <p:stCondLst>
                                            <p:cond delay="1338"/>
                                          </p:stCondLst>
                                        </p:cTn>
                                        <p:tgtEl>
                                          <p:spTgt spid="16389"/>
                                        </p:tgtEl>
                                      </p:cBhvr>
                                      <p:to x="100000" y="100000"/>
                                    </p:animScale>
                                    <p:animScale>
                                      <p:cBhvr>
                                        <p:cTn id="44" dur="26">
                                          <p:stCondLst>
                                            <p:cond delay="1642"/>
                                          </p:stCondLst>
                                        </p:cTn>
                                        <p:tgtEl>
                                          <p:spTgt spid="16389"/>
                                        </p:tgtEl>
                                      </p:cBhvr>
                                      <p:to x="100000" y="90000"/>
                                    </p:animScale>
                                    <p:animScale>
                                      <p:cBhvr>
                                        <p:cTn id="45" dur="166" decel="50000">
                                          <p:stCondLst>
                                            <p:cond delay="1668"/>
                                          </p:stCondLst>
                                        </p:cTn>
                                        <p:tgtEl>
                                          <p:spTgt spid="16389"/>
                                        </p:tgtEl>
                                      </p:cBhvr>
                                      <p:to x="100000" y="100000"/>
                                    </p:animScale>
                                    <p:animScale>
                                      <p:cBhvr>
                                        <p:cTn id="46" dur="26">
                                          <p:stCondLst>
                                            <p:cond delay="1808"/>
                                          </p:stCondLst>
                                        </p:cTn>
                                        <p:tgtEl>
                                          <p:spTgt spid="16389"/>
                                        </p:tgtEl>
                                      </p:cBhvr>
                                      <p:to x="100000" y="95000"/>
                                    </p:animScale>
                                    <p:animScale>
                                      <p:cBhvr>
                                        <p:cTn id="47" dur="166" decel="50000">
                                          <p:stCondLst>
                                            <p:cond delay="1834"/>
                                          </p:stCondLst>
                                        </p:cTn>
                                        <p:tgtEl>
                                          <p:spTgt spid="16389"/>
                                        </p:tgtEl>
                                      </p:cBhvr>
                                      <p:to x="100000" y="100000"/>
                                    </p:animScale>
                                  </p:childTnLst>
                                </p:cTn>
                              </p:par>
                            </p:childTnLst>
                          </p:cTn>
                        </p:par>
                      </p:childTnLst>
                    </p:cTn>
                  </p:par>
                  <p:par>
                    <p:cTn id="48" fill="hold" nodeType="clickPar">
                      <p:stCondLst>
                        <p:cond delay="indefinite"/>
                      </p:stCondLst>
                      <p:childTnLst>
                        <p:par>
                          <p:cTn id="49" fill="hold" nodeType="withGroup">
                            <p:stCondLst>
                              <p:cond delay="0"/>
                            </p:stCondLst>
                            <p:childTnLst>
                              <p:par>
                                <p:cTn id="50" presetID="54" presetClass="entr" presetSubtype="0" accel="100000" fill="hold" grpId="0" nodeType="clickEffect">
                                  <p:stCondLst>
                                    <p:cond delay="0"/>
                                  </p:stCondLst>
                                  <p:childTnLst>
                                    <p:set>
                                      <p:cBhvr>
                                        <p:cTn id="51" dur="1" fill="hold">
                                          <p:stCondLst>
                                            <p:cond delay="0"/>
                                          </p:stCondLst>
                                        </p:cTn>
                                        <p:tgtEl>
                                          <p:spTgt spid="16392"/>
                                        </p:tgtEl>
                                        <p:attrNameLst>
                                          <p:attrName>style.visibility</p:attrName>
                                        </p:attrNameLst>
                                      </p:cBhvr>
                                      <p:to>
                                        <p:strVal val="visible"/>
                                      </p:to>
                                    </p:set>
                                    <p:anim calcmode="lin" valueType="num">
                                      <p:cBhvr>
                                        <p:cTn id="52" dur="500" fill="hold"/>
                                        <p:tgtEl>
                                          <p:spTgt spid="16392"/>
                                        </p:tgtEl>
                                        <p:attrNameLst>
                                          <p:attrName>ppt_w</p:attrName>
                                        </p:attrNameLst>
                                      </p:cBhvr>
                                      <p:tavLst>
                                        <p:tav tm="0">
                                          <p:val>
                                            <p:strVal val="#ppt_w*0.05"/>
                                          </p:val>
                                        </p:tav>
                                        <p:tav tm="100000">
                                          <p:val>
                                            <p:strVal val="#ppt_w"/>
                                          </p:val>
                                        </p:tav>
                                      </p:tavLst>
                                    </p:anim>
                                    <p:anim calcmode="lin" valueType="num">
                                      <p:cBhvr>
                                        <p:cTn id="53" dur="500" fill="hold"/>
                                        <p:tgtEl>
                                          <p:spTgt spid="16392"/>
                                        </p:tgtEl>
                                        <p:attrNameLst>
                                          <p:attrName>ppt_h</p:attrName>
                                        </p:attrNameLst>
                                      </p:cBhvr>
                                      <p:tavLst>
                                        <p:tav tm="0">
                                          <p:val>
                                            <p:strVal val="#ppt_h"/>
                                          </p:val>
                                        </p:tav>
                                        <p:tav tm="100000">
                                          <p:val>
                                            <p:strVal val="#ppt_h"/>
                                          </p:val>
                                        </p:tav>
                                      </p:tavLst>
                                    </p:anim>
                                    <p:anim calcmode="lin" valueType="num">
                                      <p:cBhvr>
                                        <p:cTn id="54" dur="500" fill="hold"/>
                                        <p:tgtEl>
                                          <p:spTgt spid="16392"/>
                                        </p:tgtEl>
                                        <p:attrNameLst>
                                          <p:attrName>ppt_x</p:attrName>
                                        </p:attrNameLst>
                                      </p:cBhvr>
                                      <p:tavLst>
                                        <p:tav tm="0">
                                          <p:val>
                                            <p:strVal val="#ppt_x-.2"/>
                                          </p:val>
                                        </p:tav>
                                        <p:tav tm="100000">
                                          <p:val>
                                            <p:strVal val="#ppt_x"/>
                                          </p:val>
                                        </p:tav>
                                      </p:tavLst>
                                    </p:anim>
                                    <p:anim calcmode="lin" valueType="num">
                                      <p:cBhvr>
                                        <p:cTn id="55" dur="500" fill="hold"/>
                                        <p:tgtEl>
                                          <p:spTgt spid="16392"/>
                                        </p:tgtEl>
                                        <p:attrNameLst>
                                          <p:attrName>ppt_y</p:attrName>
                                        </p:attrNameLst>
                                      </p:cBhvr>
                                      <p:tavLst>
                                        <p:tav tm="0">
                                          <p:val>
                                            <p:strVal val="#ppt_y"/>
                                          </p:val>
                                        </p:tav>
                                        <p:tav tm="100000">
                                          <p:val>
                                            <p:strVal val="#ppt_y"/>
                                          </p:val>
                                        </p:tav>
                                      </p:tavLst>
                                    </p:anim>
                                    <p:animEffect transition="in" filter="fade">
                                      <p:cBhvr>
                                        <p:cTn id="56" dur="500"/>
                                        <p:tgtEl>
                                          <p:spTgt spid="16392"/>
                                        </p:tgtEl>
                                      </p:cBhvr>
                                    </p:animEffect>
                                  </p:childTnLst>
                                </p:cTn>
                              </p:par>
                            </p:childTnLst>
                          </p:cTn>
                        </p:par>
                      </p:childTnLst>
                    </p:cTn>
                  </p:par>
                  <p:par>
                    <p:cTn id="57" fill="hold" nodeType="clickPar">
                      <p:stCondLst>
                        <p:cond delay="indefinite"/>
                      </p:stCondLst>
                      <p:childTnLst>
                        <p:par>
                          <p:cTn id="58" fill="hold" nodeType="withGroup">
                            <p:stCondLst>
                              <p:cond delay="0"/>
                            </p:stCondLst>
                            <p:childTnLst>
                              <p:par>
                                <p:cTn id="59" presetID="15" presetClass="entr" presetSubtype="0" fill="hold" grpId="0" nodeType="clickEffect">
                                  <p:stCondLst>
                                    <p:cond delay="0"/>
                                  </p:stCondLst>
                                  <p:childTnLst>
                                    <p:set>
                                      <p:cBhvr>
                                        <p:cTn id="60" dur="1" fill="hold">
                                          <p:stCondLst>
                                            <p:cond delay="0"/>
                                          </p:stCondLst>
                                        </p:cTn>
                                        <p:tgtEl>
                                          <p:spTgt spid="16391"/>
                                        </p:tgtEl>
                                        <p:attrNameLst>
                                          <p:attrName>style.visibility</p:attrName>
                                        </p:attrNameLst>
                                      </p:cBhvr>
                                      <p:to>
                                        <p:strVal val="visible"/>
                                      </p:to>
                                    </p:set>
                                    <p:anim calcmode="lin" valueType="num">
                                      <p:cBhvr>
                                        <p:cTn id="61" dur="1000" fill="hold"/>
                                        <p:tgtEl>
                                          <p:spTgt spid="16391"/>
                                        </p:tgtEl>
                                        <p:attrNameLst>
                                          <p:attrName>ppt_w</p:attrName>
                                        </p:attrNameLst>
                                      </p:cBhvr>
                                      <p:tavLst>
                                        <p:tav tm="0">
                                          <p:val>
                                            <p:fltVal val="0"/>
                                          </p:val>
                                        </p:tav>
                                        <p:tav tm="100000">
                                          <p:val>
                                            <p:strVal val="#ppt_w"/>
                                          </p:val>
                                        </p:tav>
                                      </p:tavLst>
                                    </p:anim>
                                    <p:anim calcmode="lin" valueType="num">
                                      <p:cBhvr>
                                        <p:cTn id="62" dur="1000" fill="hold"/>
                                        <p:tgtEl>
                                          <p:spTgt spid="16391"/>
                                        </p:tgtEl>
                                        <p:attrNameLst>
                                          <p:attrName>ppt_h</p:attrName>
                                        </p:attrNameLst>
                                      </p:cBhvr>
                                      <p:tavLst>
                                        <p:tav tm="0">
                                          <p:val>
                                            <p:fltVal val="0"/>
                                          </p:val>
                                        </p:tav>
                                        <p:tav tm="100000">
                                          <p:val>
                                            <p:strVal val="#ppt_h"/>
                                          </p:val>
                                        </p:tav>
                                      </p:tavLst>
                                    </p:anim>
                                    <p:anim calcmode="lin" valueType="num">
                                      <p:cBhvr>
                                        <p:cTn id="63" dur="1000" fill="hold"/>
                                        <p:tgtEl>
                                          <p:spTgt spid="16391"/>
                                        </p:tgtEl>
                                        <p:attrNameLst>
                                          <p:attrName>ppt_x</p:attrName>
                                        </p:attrNameLst>
                                      </p:cBhvr>
                                      <p:tavLst>
                                        <p:tav tm="0" fmla="#ppt_x+(cos(-2*pi*(1-$))*-#ppt_x-sin(-2*pi*(1-$))*(1-#ppt_y))*(1-$)">
                                          <p:val>
                                            <p:fltVal val="0"/>
                                          </p:val>
                                        </p:tav>
                                        <p:tav tm="100000">
                                          <p:val>
                                            <p:fltVal val="1"/>
                                          </p:val>
                                        </p:tav>
                                      </p:tavLst>
                                    </p:anim>
                                    <p:anim calcmode="lin" valueType="num">
                                      <p:cBhvr>
                                        <p:cTn id="64" dur="1000" fill="hold"/>
                                        <p:tgtEl>
                                          <p:spTgt spid="16391"/>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65" fill="hold" nodeType="clickPar">
                      <p:stCondLst>
                        <p:cond delay="indefinite"/>
                      </p:stCondLst>
                      <p:childTnLst>
                        <p:par>
                          <p:cTn id="66" fill="hold" nodeType="withGroup">
                            <p:stCondLst>
                              <p:cond delay="0"/>
                            </p:stCondLst>
                            <p:childTnLst>
                              <p:par>
                                <p:cTn id="67" presetID="54" presetClass="entr" presetSubtype="0" accel="100000" fill="hold" grpId="0" nodeType="clickEffect">
                                  <p:stCondLst>
                                    <p:cond delay="0"/>
                                  </p:stCondLst>
                                  <p:childTnLst>
                                    <p:set>
                                      <p:cBhvr>
                                        <p:cTn id="68" dur="1" fill="hold">
                                          <p:stCondLst>
                                            <p:cond delay="0"/>
                                          </p:stCondLst>
                                        </p:cTn>
                                        <p:tgtEl>
                                          <p:spTgt spid="16390"/>
                                        </p:tgtEl>
                                        <p:attrNameLst>
                                          <p:attrName>style.visibility</p:attrName>
                                        </p:attrNameLst>
                                      </p:cBhvr>
                                      <p:to>
                                        <p:strVal val="visible"/>
                                      </p:to>
                                    </p:set>
                                    <p:anim calcmode="lin" valueType="num">
                                      <p:cBhvr>
                                        <p:cTn id="69" dur="500" fill="hold"/>
                                        <p:tgtEl>
                                          <p:spTgt spid="16390"/>
                                        </p:tgtEl>
                                        <p:attrNameLst>
                                          <p:attrName>ppt_w</p:attrName>
                                        </p:attrNameLst>
                                      </p:cBhvr>
                                      <p:tavLst>
                                        <p:tav tm="0">
                                          <p:val>
                                            <p:strVal val="#ppt_w*0.05"/>
                                          </p:val>
                                        </p:tav>
                                        <p:tav tm="100000">
                                          <p:val>
                                            <p:strVal val="#ppt_w"/>
                                          </p:val>
                                        </p:tav>
                                      </p:tavLst>
                                    </p:anim>
                                    <p:anim calcmode="lin" valueType="num">
                                      <p:cBhvr>
                                        <p:cTn id="70" dur="500" fill="hold"/>
                                        <p:tgtEl>
                                          <p:spTgt spid="16390"/>
                                        </p:tgtEl>
                                        <p:attrNameLst>
                                          <p:attrName>ppt_h</p:attrName>
                                        </p:attrNameLst>
                                      </p:cBhvr>
                                      <p:tavLst>
                                        <p:tav tm="0">
                                          <p:val>
                                            <p:strVal val="#ppt_h"/>
                                          </p:val>
                                        </p:tav>
                                        <p:tav tm="100000">
                                          <p:val>
                                            <p:strVal val="#ppt_h"/>
                                          </p:val>
                                        </p:tav>
                                      </p:tavLst>
                                    </p:anim>
                                    <p:anim calcmode="lin" valueType="num">
                                      <p:cBhvr>
                                        <p:cTn id="71" dur="500" fill="hold"/>
                                        <p:tgtEl>
                                          <p:spTgt spid="16390"/>
                                        </p:tgtEl>
                                        <p:attrNameLst>
                                          <p:attrName>ppt_x</p:attrName>
                                        </p:attrNameLst>
                                      </p:cBhvr>
                                      <p:tavLst>
                                        <p:tav tm="0">
                                          <p:val>
                                            <p:strVal val="#ppt_x-.2"/>
                                          </p:val>
                                        </p:tav>
                                        <p:tav tm="100000">
                                          <p:val>
                                            <p:strVal val="#ppt_x"/>
                                          </p:val>
                                        </p:tav>
                                      </p:tavLst>
                                    </p:anim>
                                    <p:anim calcmode="lin" valueType="num">
                                      <p:cBhvr>
                                        <p:cTn id="72" dur="500" fill="hold"/>
                                        <p:tgtEl>
                                          <p:spTgt spid="16390"/>
                                        </p:tgtEl>
                                        <p:attrNameLst>
                                          <p:attrName>ppt_y</p:attrName>
                                        </p:attrNameLst>
                                      </p:cBhvr>
                                      <p:tavLst>
                                        <p:tav tm="0">
                                          <p:val>
                                            <p:strVal val="#ppt_y"/>
                                          </p:val>
                                        </p:tav>
                                        <p:tav tm="100000">
                                          <p:val>
                                            <p:strVal val="#ppt_y"/>
                                          </p:val>
                                        </p:tav>
                                      </p:tavLst>
                                    </p:anim>
                                    <p:animEffect transition="in" filter="fade">
                                      <p:cBhvr>
                                        <p:cTn id="73" dur="500"/>
                                        <p:tgtEl>
                                          <p:spTgt spid="1639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386" grpId="0" animBg="1" autoUpdateAnimBg="0"/>
      <p:bldP spid="16387" grpId="0" autoUpdateAnimBg="0"/>
      <p:bldP spid="16388" grpId="0" autoUpdateAnimBg="0"/>
      <p:bldP spid="16389" grpId="0" autoUpdateAnimBg="0"/>
      <p:bldP spid="16390" grpId="0" autoUpdateAnimBg="0"/>
      <p:bldP spid="16391" grpId="0" autoUpdateAnimBg="0"/>
      <p:bldP spid="16392" grpId="0" autoUpdateAnimBg="0"/>
      <p:bldP spid="16393" grpId="0" animBg="1" autoUpdateAnimBg="0"/>
    </p:bldLst>
  </p:timing>
</p:sld>
</file>

<file path=ppt/slides/slide15.xml><?xml version="1.0" encoding="utf-8"?>
<p:sld xmlns:a="http://schemas.openxmlformats.org/drawingml/2006/main" xmlns:r="http://schemas.openxmlformats.org/officeDocument/2006/relationships" xmlns:p="http://schemas.openxmlformats.org/presentationml/2006/main" showMasterSp="0">
  <p:cSld>
    <p:bg bwMode="auto">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7410" name="Text Box 5"/>
          <p:cNvSpPr txBox="1">
            <a:spLocks noChangeArrowheads="1"/>
          </p:cNvSpPr>
          <p:nvPr/>
        </p:nvSpPr>
        <p:spPr bwMode="auto">
          <a:xfrm>
            <a:off x="647700" y="2495550"/>
            <a:ext cx="7667625" cy="2949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a:solidFill>
                  <a:schemeClr val="tx1"/>
                </a:solidFill>
                <a:latin typeface="Times New Roman" pitchFamily="18" charset="0"/>
                <a:ea typeface="宋体" pitchFamily="2" charset="-122"/>
              </a:defRPr>
            </a:lvl1pPr>
            <a:lvl2pPr marL="742950" indent="-285750" eaLnBrk="0" hangingPunct="0">
              <a:defRPr sz="3200">
                <a:solidFill>
                  <a:schemeClr val="tx1"/>
                </a:solidFill>
                <a:latin typeface="Times New Roman" pitchFamily="18" charset="0"/>
                <a:ea typeface="宋体" pitchFamily="2" charset="-122"/>
              </a:defRPr>
            </a:lvl2pPr>
            <a:lvl3pPr marL="1143000" indent="-228600" eaLnBrk="0" hangingPunct="0">
              <a:defRPr sz="3200">
                <a:solidFill>
                  <a:schemeClr val="tx1"/>
                </a:solidFill>
                <a:latin typeface="Times New Roman" pitchFamily="18" charset="0"/>
                <a:ea typeface="宋体" pitchFamily="2" charset="-122"/>
              </a:defRPr>
            </a:lvl3pPr>
            <a:lvl4pPr marL="1600200" indent="-228600" eaLnBrk="0" hangingPunct="0">
              <a:defRPr sz="3200">
                <a:solidFill>
                  <a:schemeClr val="tx1"/>
                </a:solidFill>
                <a:latin typeface="Times New Roman" pitchFamily="18" charset="0"/>
                <a:ea typeface="宋体" pitchFamily="2" charset="-122"/>
              </a:defRPr>
            </a:lvl4pPr>
            <a:lvl5pPr marL="2057400" indent="-228600" eaLnBrk="0" hangingPunct="0">
              <a:defRPr sz="3200">
                <a:solidFill>
                  <a:schemeClr val="tx1"/>
                </a:solidFill>
                <a:latin typeface="Times New Roman" pitchFamily="18" charset="0"/>
                <a:ea typeface="宋体" pitchFamily="2" charset="-122"/>
              </a:defRPr>
            </a:lvl5pPr>
            <a:lvl6pPr marL="25146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6pPr>
            <a:lvl7pPr marL="29718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7pPr>
            <a:lvl8pPr marL="34290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8pPr>
            <a:lvl9pPr marL="38862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9pPr>
          </a:lstStyle>
          <a:p>
            <a:pPr eaLnBrk="1" hangingPunct="1">
              <a:lnSpc>
                <a:spcPct val="130000"/>
              </a:lnSpc>
            </a:pPr>
            <a:r>
              <a:rPr lang="en-US" sz="3600" b="1">
                <a:cs typeface="Times New Roman" pitchFamily="18" charset="0"/>
              </a:rPr>
              <a:t>5. I _____ the train to school.</a:t>
            </a:r>
          </a:p>
          <a:p>
            <a:pPr eaLnBrk="1" hangingPunct="1">
              <a:lnSpc>
                <a:spcPct val="130000"/>
              </a:lnSpc>
            </a:pPr>
            <a:r>
              <a:rPr lang="en-US" sz="3600" b="1">
                <a:cs typeface="Times New Roman" pitchFamily="18" charset="0"/>
              </a:rPr>
              <a:t>6. I ______ an astronaut.</a:t>
            </a:r>
          </a:p>
          <a:p>
            <a:pPr eaLnBrk="1" hangingPunct="1">
              <a:lnSpc>
                <a:spcPct val="130000"/>
              </a:lnSpc>
            </a:pPr>
            <a:r>
              <a:rPr lang="en-US" sz="3600" b="1">
                <a:cs typeface="Times New Roman" pitchFamily="18" charset="0"/>
              </a:rPr>
              <a:t>7. I _______ rockets to the moon.</a:t>
            </a:r>
          </a:p>
          <a:p>
            <a:pPr eaLnBrk="1" hangingPunct="1">
              <a:lnSpc>
                <a:spcPct val="130000"/>
              </a:lnSpc>
            </a:pPr>
            <a:r>
              <a:rPr lang="en-US" sz="3600" b="1">
                <a:cs typeface="Times New Roman" pitchFamily="18" charset="0"/>
              </a:rPr>
              <a:t>8. I ________ on a space station.   </a:t>
            </a:r>
          </a:p>
        </p:txBody>
      </p:sp>
      <p:sp>
        <p:nvSpPr>
          <p:cNvPr id="17411" name="Text Box 9"/>
          <p:cNvSpPr txBox="1">
            <a:spLocks noChangeArrowheads="1"/>
          </p:cNvSpPr>
          <p:nvPr/>
        </p:nvSpPr>
        <p:spPr bwMode="auto">
          <a:xfrm>
            <a:off x="1476375" y="2565400"/>
            <a:ext cx="1223963"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a:solidFill>
                  <a:schemeClr val="tx1"/>
                </a:solidFill>
                <a:latin typeface="Times New Roman" pitchFamily="18" charset="0"/>
                <a:ea typeface="宋体" pitchFamily="2" charset="-122"/>
              </a:defRPr>
            </a:lvl1pPr>
            <a:lvl2pPr marL="742950" indent="-285750" eaLnBrk="0" hangingPunct="0">
              <a:defRPr sz="3200">
                <a:solidFill>
                  <a:schemeClr val="tx1"/>
                </a:solidFill>
                <a:latin typeface="Times New Roman" pitchFamily="18" charset="0"/>
                <a:ea typeface="宋体" pitchFamily="2" charset="-122"/>
              </a:defRPr>
            </a:lvl2pPr>
            <a:lvl3pPr marL="1143000" indent="-228600" eaLnBrk="0" hangingPunct="0">
              <a:defRPr sz="3200">
                <a:solidFill>
                  <a:schemeClr val="tx1"/>
                </a:solidFill>
                <a:latin typeface="Times New Roman" pitchFamily="18" charset="0"/>
                <a:ea typeface="宋体" pitchFamily="2" charset="-122"/>
              </a:defRPr>
            </a:lvl3pPr>
            <a:lvl4pPr marL="1600200" indent="-228600" eaLnBrk="0" hangingPunct="0">
              <a:defRPr sz="3200">
                <a:solidFill>
                  <a:schemeClr val="tx1"/>
                </a:solidFill>
                <a:latin typeface="Times New Roman" pitchFamily="18" charset="0"/>
                <a:ea typeface="宋体" pitchFamily="2" charset="-122"/>
              </a:defRPr>
            </a:lvl4pPr>
            <a:lvl5pPr marL="2057400" indent="-228600" eaLnBrk="0" hangingPunct="0">
              <a:defRPr sz="3200">
                <a:solidFill>
                  <a:schemeClr val="tx1"/>
                </a:solidFill>
                <a:latin typeface="Times New Roman" pitchFamily="18" charset="0"/>
                <a:ea typeface="宋体" pitchFamily="2" charset="-122"/>
              </a:defRPr>
            </a:lvl5pPr>
            <a:lvl6pPr marL="25146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6pPr>
            <a:lvl7pPr marL="29718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7pPr>
            <a:lvl8pPr marL="34290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8pPr>
            <a:lvl9pPr marL="38862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9pPr>
          </a:lstStyle>
          <a:p>
            <a:pPr eaLnBrk="1" hangingPunct="1">
              <a:spcBef>
                <a:spcPct val="50000"/>
              </a:spcBef>
            </a:pPr>
            <a:r>
              <a:rPr lang="en-US" sz="3600" b="1">
                <a:solidFill>
                  <a:srgbClr val="FF00FF"/>
                </a:solidFill>
                <a:cs typeface="Times New Roman" pitchFamily="18" charset="0"/>
              </a:rPr>
              <a:t>took</a:t>
            </a:r>
          </a:p>
        </p:txBody>
      </p:sp>
      <p:sp>
        <p:nvSpPr>
          <p:cNvPr id="17412" name="Text Box 5"/>
          <p:cNvSpPr txBox="1">
            <a:spLocks noChangeArrowheads="1"/>
          </p:cNvSpPr>
          <p:nvPr/>
        </p:nvSpPr>
        <p:spPr bwMode="auto">
          <a:xfrm>
            <a:off x="1476375" y="3292475"/>
            <a:ext cx="1655763"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a:solidFill>
                  <a:schemeClr val="tx1"/>
                </a:solidFill>
                <a:latin typeface="Times New Roman" pitchFamily="18" charset="0"/>
                <a:ea typeface="宋体" pitchFamily="2" charset="-122"/>
              </a:defRPr>
            </a:lvl1pPr>
            <a:lvl2pPr marL="742950" indent="-285750" eaLnBrk="0" hangingPunct="0">
              <a:defRPr sz="3200">
                <a:solidFill>
                  <a:schemeClr val="tx1"/>
                </a:solidFill>
                <a:latin typeface="Times New Roman" pitchFamily="18" charset="0"/>
                <a:ea typeface="宋体" pitchFamily="2" charset="-122"/>
              </a:defRPr>
            </a:lvl2pPr>
            <a:lvl3pPr marL="1143000" indent="-228600" eaLnBrk="0" hangingPunct="0">
              <a:defRPr sz="3200">
                <a:solidFill>
                  <a:schemeClr val="tx1"/>
                </a:solidFill>
                <a:latin typeface="Times New Roman" pitchFamily="18" charset="0"/>
                <a:ea typeface="宋体" pitchFamily="2" charset="-122"/>
              </a:defRPr>
            </a:lvl3pPr>
            <a:lvl4pPr marL="1600200" indent="-228600" eaLnBrk="0" hangingPunct="0">
              <a:defRPr sz="3200">
                <a:solidFill>
                  <a:schemeClr val="tx1"/>
                </a:solidFill>
                <a:latin typeface="Times New Roman" pitchFamily="18" charset="0"/>
                <a:ea typeface="宋体" pitchFamily="2" charset="-122"/>
              </a:defRPr>
            </a:lvl4pPr>
            <a:lvl5pPr marL="2057400" indent="-228600" eaLnBrk="0" hangingPunct="0">
              <a:defRPr sz="3200">
                <a:solidFill>
                  <a:schemeClr val="tx1"/>
                </a:solidFill>
                <a:latin typeface="Times New Roman" pitchFamily="18" charset="0"/>
                <a:ea typeface="宋体" pitchFamily="2" charset="-122"/>
              </a:defRPr>
            </a:lvl5pPr>
            <a:lvl6pPr marL="25146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6pPr>
            <a:lvl7pPr marL="29718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7pPr>
            <a:lvl8pPr marL="34290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8pPr>
            <a:lvl9pPr marL="38862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9pPr>
          </a:lstStyle>
          <a:p>
            <a:pPr eaLnBrk="1" hangingPunct="1">
              <a:spcBef>
                <a:spcPct val="50000"/>
              </a:spcBef>
            </a:pPr>
            <a:r>
              <a:rPr lang="en-US" sz="3600" b="1">
                <a:solidFill>
                  <a:srgbClr val="FF00FF"/>
                </a:solidFill>
                <a:cs typeface="Times New Roman" pitchFamily="18" charset="0"/>
              </a:rPr>
              <a:t>will be</a:t>
            </a:r>
          </a:p>
        </p:txBody>
      </p:sp>
      <p:sp>
        <p:nvSpPr>
          <p:cNvPr id="17413" name="Text Box 10"/>
          <p:cNvSpPr txBox="1">
            <a:spLocks noChangeArrowheads="1"/>
          </p:cNvSpPr>
          <p:nvPr/>
        </p:nvSpPr>
        <p:spPr bwMode="auto">
          <a:xfrm>
            <a:off x="1403350" y="4797425"/>
            <a:ext cx="2016125"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a:solidFill>
                  <a:schemeClr val="tx1"/>
                </a:solidFill>
                <a:latin typeface="Times New Roman" pitchFamily="18" charset="0"/>
                <a:ea typeface="宋体" pitchFamily="2" charset="-122"/>
              </a:defRPr>
            </a:lvl1pPr>
            <a:lvl2pPr marL="742950" indent="-285750" eaLnBrk="0" hangingPunct="0">
              <a:defRPr sz="3200">
                <a:solidFill>
                  <a:schemeClr val="tx1"/>
                </a:solidFill>
                <a:latin typeface="Times New Roman" pitchFamily="18" charset="0"/>
                <a:ea typeface="宋体" pitchFamily="2" charset="-122"/>
              </a:defRPr>
            </a:lvl2pPr>
            <a:lvl3pPr marL="1143000" indent="-228600" eaLnBrk="0" hangingPunct="0">
              <a:defRPr sz="3200">
                <a:solidFill>
                  <a:schemeClr val="tx1"/>
                </a:solidFill>
                <a:latin typeface="Times New Roman" pitchFamily="18" charset="0"/>
                <a:ea typeface="宋体" pitchFamily="2" charset="-122"/>
              </a:defRPr>
            </a:lvl3pPr>
            <a:lvl4pPr marL="1600200" indent="-228600" eaLnBrk="0" hangingPunct="0">
              <a:defRPr sz="3200">
                <a:solidFill>
                  <a:schemeClr val="tx1"/>
                </a:solidFill>
                <a:latin typeface="Times New Roman" pitchFamily="18" charset="0"/>
                <a:ea typeface="宋体" pitchFamily="2" charset="-122"/>
              </a:defRPr>
            </a:lvl4pPr>
            <a:lvl5pPr marL="2057400" indent="-228600" eaLnBrk="0" hangingPunct="0">
              <a:defRPr sz="3200">
                <a:solidFill>
                  <a:schemeClr val="tx1"/>
                </a:solidFill>
                <a:latin typeface="Times New Roman" pitchFamily="18" charset="0"/>
                <a:ea typeface="宋体" pitchFamily="2" charset="-122"/>
              </a:defRPr>
            </a:lvl5pPr>
            <a:lvl6pPr marL="25146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6pPr>
            <a:lvl7pPr marL="29718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7pPr>
            <a:lvl8pPr marL="34290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8pPr>
            <a:lvl9pPr marL="38862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9pPr>
          </a:lstStyle>
          <a:p>
            <a:pPr eaLnBrk="1" hangingPunct="1">
              <a:spcBef>
                <a:spcPct val="50000"/>
              </a:spcBef>
            </a:pPr>
            <a:r>
              <a:rPr lang="en-US" sz="3600" b="1">
                <a:solidFill>
                  <a:srgbClr val="FF00FF"/>
                </a:solidFill>
                <a:cs typeface="Times New Roman" pitchFamily="18" charset="0"/>
              </a:rPr>
              <a:t>will live</a:t>
            </a:r>
          </a:p>
        </p:txBody>
      </p:sp>
      <p:sp>
        <p:nvSpPr>
          <p:cNvPr id="17414" name="Text Box 10"/>
          <p:cNvSpPr txBox="1">
            <a:spLocks noChangeArrowheads="1"/>
          </p:cNvSpPr>
          <p:nvPr/>
        </p:nvSpPr>
        <p:spPr bwMode="auto">
          <a:xfrm>
            <a:off x="1474788" y="4011613"/>
            <a:ext cx="1800225"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a:solidFill>
                  <a:schemeClr val="tx1"/>
                </a:solidFill>
                <a:latin typeface="Times New Roman" pitchFamily="18" charset="0"/>
                <a:ea typeface="宋体" pitchFamily="2" charset="-122"/>
              </a:defRPr>
            </a:lvl1pPr>
            <a:lvl2pPr marL="742950" indent="-285750" eaLnBrk="0" hangingPunct="0">
              <a:defRPr sz="3200">
                <a:solidFill>
                  <a:schemeClr val="tx1"/>
                </a:solidFill>
                <a:latin typeface="Times New Roman" pitchFamily="18" charset="0"/>
                <a:ea typeface="宋体" pitchFamily="2" charset="-122"/>
              </a:defRPr>
            </a:lvl2pPr>
            <a:lvl3pPr marL="1143000" indent="-228600" eaLnBrk="0" hangingPunct="0">
              <a:defRPr sz="3200">
                <a:solidFill>
                  <a:schemeClr val="tx1"/>
                </a:solidFill>
                <a:latin typeface="Times New Roman" pitchFamily="18" charset="0"/>
                <a:ea typeface="宋体" pitchFamily="2" charset="-122"/>
              </a:defRPr>
            </a:lvl3pPr>
            <a:lvl4pPr marL="1600200" indent="-228600" eaLnBrk="0" hangingPunct="0">
              <a:defRPr sz="3200">
                <a:solidFill>
                  <a:schemeClr val="tx1"/>
                </a:solidFill>
                <a:latin typeface="Times New Roman" pitchFamily="18" charset="0"/>
                <a:ea typeface="宋体" pitchFamily="2" charset="-122"/>
              </a:defRPr>
            </a:lvl4pPr>
            <a:lvl5pPr marL="2057400" indent="-228600" eaLnBrk="0" hangingPunct="0">
              <a:defRPr sz="3200">
                <a:solidFill>
                  <a:schemeClr val="tx1"/>
                </a:solidFill>
                <a:latin typeface="Times New Roman" pitchFamily="18" charset="0"/>
                <a:ea typeface="宋体" pitchFamily="2" charset="-122"/>
              </a:defRPr>
            </a:lvl5pPr>
            <a:lvl6pPr marL="25146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6pPr>
            <a:lvl7pPr marL="29718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7pPr>
            <a:lvl8pPr marL="34290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8pPr>
            <a:lvl9pPr marL="38862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9pPr>
          </a:lstStyle>
          <a:p>
            <a:pPr eaLnBrk="1" hangingPunct="1">
              <a:spcBef>
                <a:spcPct val="50000"/>
              </a:spcBef>
            </a:pPr>
            <a:r>
              <a:rPr lang="en-US" sz="3600" b="1">
                <a:solidFill>
                  <a:srgbClr val="FF00FF"/>
                </a:solidFill>
                <a:cs typeface="Times New Roman" pitchFamily="18" charset="0"/>
              </a:rPr>
              <a:t>will fly</a:t>
            </a:r>
          </a:p>
        </p:txBody>
      </p:sp>
      <p:sp>
        <p:nvSpPr>
          <p:cNvPr id="17415" name="Text Box 5"/>
          <p:cNvSpPr txBox="1">
            <a:spLocks noChangeArrowheads="1"/>
          </p:cNvSpPr>
          <p:nvPr/>
        </p:nvSpPr>
        <p:spPr bwMode="auto">
          <a:xfrm>
            <a:off x="1331913" y="901700"/>
            <a:ext cx="6769100" cy="1447800"/>
          </a:xfrm>
          <a:prstGeom prst="rect">
            <a:avLst/>
          </a:prstGeom>
          <a:noFill/>
          <a:ln w="38100" cmpd="sng">
            <a:solidFill>
              <a:srgbClr val="CC000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sz="3200">
                <a:solidFill>
                  <a:schemeClr val="tx1"/>
                </a:solidFill>
                <a:latin typeface="Times New Roman" pitchFamily="18" charset="0"/>
                <a:ea typeface="宋体" pitchFamily="2" charset="-122"/>
              </a:defRPr>
            </a:lvl1pPr>
            <a:lvl2pPr marL="742950" indent="-285750" eaLnBrk="0" hangingPunct="0">
              <a:defRPr sz="3200">
                <a:solidFill>
                  <a:schemeClr val="tx1"/>
                </a:solidFill>
                <a:latin typeface="Times New Roman" pitchFamily="18" charset="0"/>
                <a:ea typeface="宋体" pitchFamily="2" charset="-122"/>
              </a:defRPr>
            </a:lvl2pPr>
            <a:lvl3pPr marL="1143000" indent="-228600" eaLnBrk="0" hangingPunct="0">
              <a:defRPr sz="3200">
                <a:solidFill>
                  <a:schemeClr val="tx1"/>
                </a:solidFill>
                <a:latin typeface="Times New Roman" pitchFamily="18" charset="0"/>
                <a:ea typeface="宋体" pitchFamily="2" charset="-122"/>
              </a:defRPr>
            </a:lvl3pPr>
            <a:lvl4pPr marL="1600200" indent="-228600" eaLnBrk="0" hangingPunct="0">
              <a:defRPr sz="3200">
                <a:solidFill>
                  <a:schemeClr val="tx1"/>
                </a:solidFill>
                <a:latin typeface="Times New Roman" pitchFamily="18" charset="0"/>
                <a:ea typeface="宋体" pitchFamily="2" charset="-122"/>
              </a:defRPr>
            </a:lvl4pPr>
            <a:lvl5pPr marL="2057400" indent="-228600" eaLnBrk="0" hangingPunct="0">
              <a:defRPr sz="3200">
                <a:solidFill>
                  <a:schemeClr val="tx1"/>
                </a:solidFill>
                <a:latin typeface="Times New Roman" pitchFamily="18" charset="0"/>
                <a:ea typeface="宋体" pitchFamily="2" charset="-122"/>
              </a:defRPr>
            </a:lvl5pPr>
            <a:lvl6pPr marL="25146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6pPr>
            <a:lvl7pPr marL="29718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7pPr>
            <a:lvl8pPr marL="34290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8pPr>
            <a:lvl9pPr marL="38862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9pPr>
          </a:lstStyle>
          <a:p>
            <a:pPr eaLnBrk="1" hangingPunct="1">
              <a:lnSpc>
                <a:spcPct val="120000"/>
              </a:lnSpc>
            </a:pPr>
            <a:r>
              <a:rPr lang="en-US" sz="3600" b="1"/>
              <a:t>am,   live,  work,  lived,   took, </a:t>
            </a:r>
          </a:p>
          <a:p>
            <a:pPr eaLnBrk="1" hangingPunct="1">
              <a:lnSpc>
                <a:spcPct val="120000"/>
              </a:lnSpc>
            </a:pPr>
            <a:r>
              <a:rPr lang="en-US" sz="3600" b="1"/>
              <a:t>will be,    will live,      will fly </a:t>
            </a:r>
          </a:p>
        </p:txBody>
      </p:sp>
    </p:spTree>
  </p:cSld>
  <p:clrMapOvr>
    <a:masterClrMapping/>
  </p:clrMapOvr>
  <p:transition>
    <p:diamon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 presetClass="entr" presetSubtype="10" fill="hold" grpId="0" nodeType="withEffect">
                                  <p:stCondLst>
                                    <p:cond delay="0"/>
                                  </p:stCondLst>
                                  <p:childTnLst>
                                    <p:set>
                                      <p:cBhvr>
                                        <p:cTn id="6" dur="1" fill="hold">
                                          <p:stCondLst>
                                            <p:cond delay="0"/>
                                          </p:stCondLst>
                                        </p:cTn>
                                        <p:tgtEl>
                                          <p:spTgt spid="17415"/>
                                        </p:tgtEl>
                                        <p:attrNameLst>
                                          <p:attrName>style.visibility</p:attrName>
                                        </p:attrNameLst>
                                      </p:cBhvr>
                                      <p:to>
                                        <p:strVal val="visible"/>
                                      </p:to>
                                    </p:set>
                                    <p:animEffect transition="in" filter="blinds(horizontal)">
                                      <p:cBhvr>
                                        <p:cTn id="7" dur="500"/>
                                        <p:tgtEl>
                                          <p:spTgt spid="17415"/>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 presetClass="entr" presetSubtype="3" fill="hold" grpId="0" nodeType="clickEffect">
                                  <p:stCondLst>
                                    <p:cond delay="0"/>
                                  </p:stCondLst>
                                  <p:childTnLst>
                                    <p:set>
                                      <p:cBhvr>
                                        <p:cTn id="11" dur="1" fill="hold">
                                          <p:stCondLst>
                                            <p:cond delay="0"/>
                                          </p:stCondLst>
                                        </p:cTn>
                                        <p:tgtEl>
                                          <p:spTgt spid="17410"/>
                                        </p:tgtEl>
                                        <p:attrNameLst>
                                          <p:attrName>style.visibility</p:attrName>
                                        </p:attrNameLst>
                                      </p:cBhvr>
                                      <p:to>
                                        <p:strVal val="visible"/>
                                      </p:to>
                                    </p:set>
                                    <p:anim calcmode="lin" valueType="num">
                                      <p:cBhvr additive="base">
                                        <p:cTn id="12" dur="500" fill="hold"/>
                                        <p:tgtEl>
                                          <p:spTgt spid="17410"/>
                                        </p:tgtEl>
                                        <p:attrNameLst>
                                          <p:attrName>ppt_x</p:attrName>
                                        </p:attrNameLst>
                                      </p:cBhvr>
                                      <p:tavLst>
                                        <p:tav tm="0">
                                          <p:val>
                                            <p:strVal val="1+#ppt_w/2"/>
                                          </p:val>
                                        </p:tav>
                                        <p:tav tm="100000">
                                          <p:val>
                                            <p:strVal val="#ppt_x"/>
                                          </p:val>
                                        </p:tav>
                                      </p:tavLst>
                                    </p:anim>
                                    <p:anim calcmode="lin" valueType="num">
                                      <p:cBhvr additive="base">
                                        <p:cTn id="13" dur="500" fill="hold"/>
                                        <p:tgtEl>
                                          <p:spTgt spid="17410"/>
                                        </p:tgtEl>
                                        <p:attrNameLst>
                                          <p:attrName>ppt_y</p:attrName>
                                        </p:attrNameLst>
                                      </p:cBhvr>
                                      <p:tavLst>
                                        <p:tav tm="0">
                                          <p:val>
                                            <p:strVal val="0-#ppt_h/2"/>
                                          </p:val>
                                        </p:tav>
                                        <p:tav tm="100000">
                                          <p:val>
                                            <p:strVal val="#ppt_y"/>
                                          </p:val>
                                        </p:tav>
                                      </p:tavLst>
                                    </p:anim>
                                  </p:childTnLst>
                                </p:cTn>
                              </p:par>
                            </p:childTnLst>
                          </p:cTn>
                        </p:par>
                      </p:childTnLst>
                    </p:cTn>
                  </p:par>
                  <p:par>
                    <p:cTn id="14" fill="hold" nodeType="clickPar">
                      <p:stCondLst>
                        <p:cond delay="indefinite"/>
                      </p:stCondLst>
                      <p:childTnLst>
                        <p:par>
                          <p:cTn id="15" fill="hold" nodeType="withGroup">
                            <p:stCondLst>
                              <p:cond delay="0"/>
                            </p:stCondLst>
                            <p:childTnLst>
                              <p:par>
                                <p:cTn id="16" presetID="54" presetClass="entr" presetSubtype="0" accel="100000" fill="hold" grpId="0" nodeType="clickEffect">
                                  <p:stCondLst>
                                    <p:cond delay="0"/>
                                  </p:stCondLst>
                                  <p:childTnLst>
                                    <p:set>
                                      <p:cBhvr>
                                        <p:cTn id="17" dur="1" fill="hold">
                                          <p:stCondLst>
                                            <p:cond delay="0"/>
                                          </p:stCondLst>
                                        </p:cTn>
                                        <p:tgtEl>
                                          <p:spTgt spid="17411"/>
                                        </p:tgtEl>
                                        <p:attrNameLst>
                                          <p:attrName>style.visibility</p:attrName>
                                        </p:attrNameLst>
                                      </p:cBhvr>
                                      <p:to>
                                        <p:strVal val="visible"/>
                                      </p:to>
                                    </p:set>
                                    <p:anim calcmode="lin" valueType="num">
                                      <p:cBhvr>
                                        <p:cTn id="18" dur="500" fill="hold"/>
                                        <p:tgtEl>
                                          <p:spTgt spid="17411"/>
                                        </p:tgtEl>
                                        <p:attrNameLst>
                                          <p:attrName>ppt_w</p:attrName>
                                        </p:attrNameLst>
                                      </p:cBhvr>
                                      <p:tavLst>
                                        <p:tav tm="0">
                                          <p:val>
                                            <p:strVal val="#ppt_w*0.05"/>
                                          </p:val>
                                        </p:tav>
                                        <p:tav tm="100000">
                                          <p:val>
                                            <p:strVal val="#ppt_w"/>
                                          </p:val>
                                        </p:tav>
                                      </p:tavLst>
                                    </p:anim>
                                    <p:anim calcmode="lin" valueType="num">
                                      <p:cBhvr>
                                        <p:cTn id="19" dur="500" fill="hold"/>
                                        <p:tgtEl>
                                          <p:spTgt spid="17411"/>
                                        </p:tgtEl>
                                        <p:attrNameLst>
                                          <p:attrName>ppt_h</p:attrName>
                                        </p:attrNameLst>
                                      </p:cBhvr>
                                      <p:tavLst>
                                        <p:tav tm="0">
                                          <p:val>
                                            <p:strVal val="#ppt_h"/>
                                          </p:val>
                                        </p:tav>
                                        <p:tav tm="100000">
                                          <p:val>
                                            <p:strVal val="#ppt_h"/>
                                          </p:val>
                                        </p:tav>
                                      </p:tavLst>
                                    </p:anim>
                                    <p:anim calcmode="lin" valueType="num">
                                      <p:cBhvr>
                                        <p:cTn id="20" dur="500" fill="hold"/>
                                        <p:tgtEl>
                                          <p:spTgt spid="17411"/>
                                        </p:tgtEl>
                                        <p:attrNameLst>
                                          <p:attrName>ppt_x</p:attrName>
                                        </p:attrNameLst>
                                      </p:cBhvr>
                                      <p:tavLst>
                                        <p:tav tm="0">
                                          <p:val>
                                            <p:strVal val="#ppt_x-.2"/>
                                          </p:val>
                                        </p:tav>
                                        <p:tav tm="100000">
                                          <p:val>
                                            <p:strVal val="#ppt_x"/>
                                          </p:val>
                                        </p:tav>
                                      </p:tavLst>
                                    </p:anim>
                                    <p:anim calcmode="lin" valueType="num">
                                      <p:cBhvr>
                                        <p:cTn id="21" dur="500" fill="hold"/>
                                        <p:tgtEl>
                                          <p:spTgt spid="17411"/>
                                        </p:tgtEl>
                                        <p:attrNameLst>
                                          <p:attrName>ppt_y</p:attrName>
                                        </p:attrNameLst>
                                      </p:cBhvr>
                                      <p:tavLst>
                                        <p:tav tm="0">
                                          <p:val>
                                            <p:strVal val="#ppt_y"/>
                                          </p:val>
                                        </p:tav>
                                        <p:tav tm="100000">
                                          <p:val>
                                            <p:strVal val="#ppt_y"/>
                                          </p:val>
                                        </p:tav>
                                      </p:tavLst>
                                    </p:anim>
                                    <p:animEffect transition="in" filter="fade">
                                      <p:cBhvr>
                                        <p:cTn id="22" dur="500"/>
                                        <p:tgtEl>
                                          <p:spTgt spid="17411"/>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26" presetClass="entr" presetSubtype="0" fill="hold" grpId="0" nodeType="clickEffect">
                                  <p:stCondLst>
                                    <p:cond delay="0"/>
                                  </p:stCondLst>
                                  <p:childTnLst>
                                    <p:set>
                                      <p:cBhvr>
                                        <p:cTn id="26" dur="1" fill="hold">
                                          <p:stCondLst>
                                            <p:cond delay="0"/>
                                          </p:stCondLst>
                                        </p:cTn>
                                        <p:tgtEl>
                                          <p:spTgt spid="17412"/>
                                        </p:tgtEl>
                                        <p:attrNameLst>
                                          <p:attrName>style.visibility</p:attrName>
                                        </p:attrNameLst>
                                      </p:cBhvr>
                                      <p:to>
                                        <p:strVal val="visible"/>
                                      </p:to>
                                    </p:set>
                                    <p:animEffect transition="in" filter="wipe(down)">
                                      <p:cBhvr>
                                        <p:cTn id="27" dur="580">
                                          <p:stCondLst>
                                            <p:cond delay="0"/>
                                          </p:stCondLst>
                                        </p:cTn>
                                        <p:tgtEl>
                                          <p:spTgt spid="17412"/>
                                        </p:tgtEl>
                                      </p:cBhvr>
                                    </p:animEffect>
                                    <p:anim calcmode="lin" valueType="num">
                                      <p:cBhvr>
                                        <p:cTn id="28" dur="1822" tmFilter="0,0; 0.14,0.36; 0.43,0.73; 0.71,0.91; 1.0,1.0">
                                          <p:stCondLst>
                                            <p:cond delay="0"/>
                                          </p:stCondLst>
                                        </p:cTn>
                                        <p:tgtEl>
                                          <p:spTgt spid="17412"/>
                                        </p:tgtEl>
                                        <p:attrNameLst>
                                          <p:attrName>ppt_x</p:attrName>
                                        </p:attrNameLst>
                                      </p:cBhvr>
                                      <p:tavLst>
                                        <p:tav tm="0">
                                          <p:val>
                                            <p:strVal val="#ppt_x-0.25"/>
                                          </p:val>
                                        </p:tav>
                                        <p:tav tm="100000">
                                          <p:val>
                                            <p:strVal val="#ppt_x"/>
                                          </p:val>
                                        </p:tav>
                                      </p:tavLst>
                                    </p:anim>
                                    <p:anim calcmode="lin" valueType="num">
                                      <p:cBhvr>
                                        <p:cTn id="29" dur="664" tmFilter="0.0,0.0; 0.25,0.07; 0.50,0.2; 0.75,0.467; 1.0,1.0">
                                          <p:stCondLst>
                                            <p:cond delay="0"/>
                                          </p:stCondLst>
                                        </p:cTn>
                                        <p:tgtEl>
                                          <p:spTgt spid="17412"/>
                                        </p:tgtEl>
                                        <p:attrNameLst>
                                          <p:attrName>ppt_y</p:attrName>
                                        </p:attrNameLst>
                                      </p:cBhvr>
                                      <p:tavLst>
                                        <p:tav tm="0" fmla="#ppt_y-sin(pi*$)/3">
                                          <p:val>
                                            <p:fltVal val="0.5"/>
                                          </p:val>
                                        </p:tav>
                                        <p:tav tm="100000">
                                          <p:val>
                                            <p:fltVal val="1"/>
                                          </p:val>
                                        </p:tav>
                                      </p:tavLst>
                                    </p:anim>
                                    <p:anim calcmode="lin" valueType="num">
                                      <p:cBhvr>
                                        <p:cTn id="30" dur="664" tmFilter="0, 0; 0.125,0.2665; 0.25,0.4; 0.375,0.465; 0.5,0.5;  0.625,0.535; 0.75,0.6; 0.875,0.7335; 1,1">
                                          <p:stCondLst>
                                            <p:cond delay="664"/>
                                          </p:stCondLst>
                                        </p:cTn>
                                        <p:tgtEl>
                                          <p:spTgt spid="17412"/>
                                        </p:tgtEl>
                                        <p:attrNameLst>
                                          <p:attrName>ppt_y</p:attrName>
                                        </p:attrNameLst>
                                      </p:cBhvr>
                                      <p:tavLst>
                                        <p:tav tm="0" fmla="#ppt_y-sin(pi*$)/9">
                                          <p:val>
                                            <p:fltVal val="0"/>
                                          </p:val>
                                        </p:tav>
                                        <p:tav tm="100000">
                                          <p:val>
                                            <p:fltVal val="1"/>
                                          </p:val>
                                        </p:tav>
                                      </p:tavLst>
                                    </p:anim>
                                    <p:anim calcmode="lin" valueType="num">
                                      <p:cBhvr>
                                        <p:cTn id="31" dur="332" tmFilter="0, 0; 0.125,0.2665; 0.25,0.4; 0.375,0.465; 0.5,0.5;  0.625,0.535; 0.75,0.6; 0.875,0.7335; 1,1">
                                          <p:stCondLst>
                                            <p:cond delay="1324"/>
                                          </p:stCondLst>
                                        </p:cTn>
                                        <p:tgtEl>
                                          <p:spTgt spid="17412"/>
                                        </p:tgtEl>
                                        <p:attrNameLst>
                                          <p:attrName>ppt_y</p:attrName>
                                        </p:attrNameLst>
                                      </p:cBhvr>
                                      <p:tavLst>
                                        <p:tav tm="0" fmla="#ppt_y-sin(pi*$)/27">
                                          <p:val>
                                            <p:fltVal val="0"/>
                                          </p:val>
                                        </p:tav>
                                        <p:tav tm="100000">
                                          <p:val>
                                            <p:fltVal val="1"/>
                                          </p:val>
                                        </p:tav>
                                      </p:tavLst>
                                    </p:anim>
                                    <p:anim calcmode="lin" valueType="num">
                                      <p:cBhvr>
                                        <p:cTn id="32" dur="164" tmFilter="0, 0; 0.125,0.2665; 0.25,0.4; 0.375,0.465; 0.5,0.5;  0.625,0.535; 0.75,0.6; 0.875,0.7335; 1,1">
                                          <p:stCondLst>
                                            <p:cond delay="1656"/>
                                          </p:stCondLst>
                                        </p:cTn>
                                        <p:tgtEl>
                                          <p:spTgt spid="17412"/>
                                        </p:tgtEl>
                                        <p:attrNameLst>
                                          <p:attrName>ppt_y</p:attrName>
                                        </p:attrNameLst>
                                      </p:cBhvr>
                                      <p:tavLst>
                                        <p:tav tm="0" fmla="#ppt_y-sin(pi*$)/81">
                                          <p:val>
                                            <p:fltVal val="0"/>
                                          </p:val>
                                        </p:tav>
                                        <p:tav tm="100000">
                                          <p:val>
                                            <p:fltVal val="1"/>
                                          </p:val>
                                        </p:tav>
                                      </p:tavLst>
                                    </p:anim>
                                    <p:animScale>
                                      <p:cBhvr>
                                        <p:cTn id="33" dur="26">
                                          <p:stCondLst>
                                            <p:cond delay="650"/>
                                          </p:stCondLst>
                                        </p:cTn>
                                        <p:tgtEl>
                                          <p:spTgt spid="17412"/>
                                        </p:tgtEl>
                                      </p:cBhvr>
                                      <p:to x="100000" y="60000"/>
                                    </p:animScale>
                                    <p:animScale>
                                      <p:cBhvr>
                                        <p:cTn id="34" dur="166" decel="50000">
                                          <p:stCondLst>
                                            <p:cond delay="676"/>
                                          </p:stCondLst>
                                        </p:cTn>
                                        <p:tgtEl>
                                          <p:spTgt spid="17412"/>
                                        </p:tgtEl>
                                      </p:cBhvr>
                                      <p:to x="100000" y="100000"/>
                                    </p:animScale>
                                    <p:animScale>
                                      <p:cBhvr>
                                        <p:cTn id="35" dur="26">
                                          <p:stCondLst>
                                            <p:cond delay="1312"/>
                                          </p:stCondLst>
                                        </p:cTn>
                                        <p:tgtEl>
                                          <p:spTgt spid="17412"/>
                                        </p:tgtEl>
                                      </p:cBhvr>
                                      <p:to x="100000" y="80000"/>
                                    </p:animScale>
                                    <p:animScale>
                                      <p:cBhvr>
                                        <p:cTn id="36" dur="166" decel="50000">
                                          <p:stCondLst>
                                            <p:cond delay="1338"/>
                                          </p:stCondLst>
                                        </p:cTn>
                                        <p:tgtEl>
                                          <p:spTgt spid="17412"/>
                                        </p:tgtEl>
                                      </p:cBhvr>
                                      <p:to x="100000" y="100000"/>
                                    </p:animScale>
                                    <p:animScale>
                                      <p:cBhvr>
                                        <p:cTn id="37" dur="26">
                                          <p:stCondLst>
                                            <p:cond delay="1642"/>
                                          </p:stCondLst>
                                        </p:cTn>
                                        <p:tgtEl>
                                          <p:spTgt spid="17412"/>
                                        </p:tgtEl>
                                      </p:cBhvr>
                                      <p:to x="100000" y="90000"/>
                                    </p:animScale>
                                    <p:animScale>
                                      <p:cBhvr>
                                        <p:cTn id="38" dur="166" decel="50000">
                                          <p:stCondLst>
                                            <p:cond delay="1668"/>
                                          </p:stCondLst>
                                        </p:cTn>
                                        <p:tgtEl>
                                          <p:spTgt spid="17412"/>
                                        </p:tgtEl>
                                      </p:cBhvr>
                                      <p:to x="100000" y="100000"/>
                                    </p:animScale>
                                    <p:animScale>
                                      <p:cBhvr>
                                        <p:cTn id="39" dur="26">
                                          <p:stCondLst>
                                            <p:cond delay="1808"/>
                                          </p:stCondLst>
                                        </p:cTn>
                                        <p:tgtEl>
                                          <p:spTgt spid="17412"/>
                                        </p:tgtEl>
                                      </p:cBhvr>
                                      <p:to x="100000" y="95000"/>
                                    </p:animScale>
                                    <p:animScale>
                                      <p:cBhvr>
                                        <p:cTn id="40" dur="166" decel="50000">
                                          <p:stCondLst>
                                            <p:cond delay="1834"/>
                                          </p:stCondLst>
                                        </p:cTn>
                                        <p:tgtEl>
                                          <p:spTgt spid="17412"/>
                                        </p:tgtEl>
                                      </p:cBhvr>
                                      <p:to x="100000" y="100000"/>
                                    </p:animScale>
                                  </p:childTnLst>
                                </p:cTn>
                              </p:par>
                            </p:childTnLst>
                          </p:cTn>
                        </p:par>
                      </p:childTnLst>
                    </p:cTn>
                  </p:par>
                  <p:par>
                    <p:cTn id="41" fill="hold" nodeType="clickPar">
                      <p:stCondLst>
                        <p:cond delay="indefinite"/>
                      </p:stCondLst>
                      <p:childTnLst>
                        <p:par>
                          <p:cTn id="42" fill="hold" nodeType="withGroup">
                            <p:stCondLst>
                              <p:cond delay="0"/>
                            </p:stCondLst>
                            <p:childTnLst>
                              <p:par>
                                <p:cTn id="43" presetID="15" presetClass="entr" presetSubtype="0" fill="hold" grpId="0" nodeType="clickEffect">
                                  <p:stCondLst>
                                    <p:cond delay="0"/>
                                  </p:stCondLst>
                                  <p:childTnLst>
                                    <p:set>
                                      <p:cBhvr>
                                        <p:cTn id="44" dur="1" fill="hold">
                                          <p:stCondLst>
                                            <p:cond delay="0"/>
                                          </p:stCondLst>
                                        </p:cTn>
                                        <p:tgtEl>
                                          <p:spTgt spid="17414"/>
                                        </p:tgtEl>
                                        <p:attrNameLst>
                                          <p:attrName>style.visibility</p:attrName>
                                        </p:attrNameLst>
                                      </p:cBhvr>
                                      <p:to>
                                        <p:strVal val="visible"/>
                                      </p:to>
                                    </p:set>
                                    <p:anim calcmode="lin" valueType="num">
                                      <p:cBhvr>
                                        <p:cTn id="45" dur="1000" fill="hold"/>
                                        <p:tgtEl>
                                          <p:spTgt spid="17414"/>
                                        </p:tgtEl>
                                        <p:attrNameLst>
                                          <p:attrName>ppt_w</p:attrName>
                                        </p:attrNameLst>
                                      </p:cBhvr>
                                      <p:tavLst>
                                        <p:tav tm="0">
                                          <p:val>
                                            <p:fltVal val="0"/>
                                          </p:val>
                                        </p:tav>
                                        <p:tav tm="100000">
                                          <p:val>
                                            <p:strVal val="#ppt_w"/>
                                          </p:val>
                                        </p:tav>
                                      </p:tavLst>
                                    </p:anim>
                                    <p:anim calcmode="lin" valueType="num">
                                      <p:cBhvr>
                                        <p:cTn id="46" dur="1000" fill="hold"/>
                                        <p:tgtEl>
                                          <p:spTgt spid="17414"/>
                                        </p:tgtEl>
                                        <p:attrNameLst>
                                          <p:attrName>ppt_h</p:attrName>
                                        </p:attrNameLst>
                                      </p:cBhvr>
                                      <p:tavLst>
                                        <p:tav tm="0">
                                          <p:val>
                                            <p:fltVal val="0"/>
                                          </p:val>
                                        </p:tav>
                                        <p:tav tm="100000">
                                          <p:val>
                                            <p:strVal val="#ppt_h"/>
                                          </p:val>
                                        </p:tav>
                                      </p:tavLst>
                                    </p:anim>
                                    <p:anim calcmode="lin" valueType="num">
                                      <p:cBhvr>
                                        <p:cTn id="47" dur="1000" fill="hold"/>
                                        <p:tgtEl>
                                          <p:spTgt spid="17414"/>
                                        </p:tgtEl>
                                        <p:attrNameLst>
                                          <p:attrName>ppt_x</p:attrName>
                                        </p:attrNameLst>
                                      </p:cBhvr>
                                      <p:tavLst>
                                        <p:tav tm="0" fmla="#ppt_x+(cos(-2*pi*(1-$))*-#ppt_x-sin(-2*pi*(1-$))*(1-#ppt_y))*(1-$)">
                                          <p:val>
                                            <p:fltVal val="0"/>
                                          </p:val>
                                        </p:tav>
                                        <p:tav tm="100000">
                                          <p:val>
                                            <p:fltVal val="1"/>
                                          </p:val>
                                        </p:tav>
                                      </p:tavLst>
                                    </p:anim>
                                    <p:anim calcmode="lin" valueType="num">
                                      <p:cBhvr>
                                        <p:cTn id="48" dur="1000" fill="hold"/>
                                        <p:tgtEl>
                                          <p:spTgt spid="17414"/>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49" fill="hold" nodeType="clickPar">
                      <p:stCondLst>
                        <p:cond delay="indefinite"/>
                      </p:stCondLst>
                      <p:childTnLst>
                        <p:par>
                          <p:cTn id="50" fill="hold" nodeType="withGroup">
                            <p:stCondLst>
                              <p:cond delay="0"/>
                            </p:stCondLst>
                            <p:childTnLst>
                              <p:par>
                                <p:cTn id="51" presetID="30" presetClass="entr" presetSubtype="0" fill="hold" grpId="0" nodeType="clickEffect">
                                  <p:stCondLst>
                                    <p:cond delay="0"/>
                                  </p:stCondLst>
                                  <p:childTnLst>
                                    <p:set>
                                      <p:cBhvr>
                                        <p:cTn id="52" dur="1" fill="hold">
                                          <p:stCondLst>
                                            <p:cond delay="0"/>
                                          </p:stCondLst>
                                        </p:cTn>
                                        <p:tgtEl>
                                          <p:spTgt spid="17413"/>
                                        </p:tgtEl>
                                        <p:attrNameLst>
                                          <p:attrName>style.visibility</p:attrName>
                                        </p:attrNameLst>
                                      </p:cBhvr>
                                      <p:to>
                                        <p:strVal val="visible"/>
                                      </p:to>
                                    </p:set>
                                    <p:animEffect transition="in" filter="fade">
                                      <p:cBhvr>
                                        <p:cTn id="53" dur="800" decel="100000"/>
                                        <p:tgtEl>
                                          <p:spTgt spid="17413"/>
                                        </p:tgtEl>
                                      </p:cBhvr>
                                    </p:animEffect>
                                    <p:anim calcmode="lin" valueType="num">
                                      <p:cBhvr>
                                        <p:cTn id="54" dur="800" decel="100000" fill="hold"/>
                                        <p:tgtEl>
                                          <p:spTgt spid="17413"/>
                                        </p:tgtEl>
                                        <p:attrNameLst>
                                          <p:attrName>style.rotation</p:attrName>
                                        </p:attrNameLst>
                                      </p:cBhvr>
                                      <p:tavLst>
                                        <p:tav tm="0">
                                          <p:val>
                                            <p:fltVal val="-90"/>
                                          </p:val>
                                        </p:tav>
                                        <p:tav tm="100000">
                                          <p:val>
                                            <p:fltVal val="0"/>
                                          </p:val>
                                        </p:tav>
                                      </p:tavLst>
                                    </p:anim>
                                    <p:anim calcmode="lin" valueType="num">
                                      <p:cBhvr>
                                        <p:cTn id="55" dur="800" decel="100000" fill="hold"/>
                                        <p:tgtEl>
                                          <p:spTgt spid="17413"/>
                                        </p:tgtEl>
                                        <p:attrNameLst>
                                          <p:attrName>ppt_x</p:attrName>
                                        </p:attrNameLst>
                                      </p:cBhvr>
                                      <p:tavLst>
                                        <p:tav tm="0">
                                          <p:val>
                                            <p:strVal val="#ppt_x+0.4"/>
                                          </p:val>
                                        </p:tav>
                                        <p:tav tm="100000">
                                          <p:val>
                                            <p:strVal val="#ppt_x-0.05"/>
                                          </p:val>
                                        </p:tav>
                                      </p:tavLst>
                                    </p:anim>
                                    <p:anim calcmode="lin" valueType="num">
                                      <p:cBhvr>
                                        <p:cTn id="56" dur="800" decel="100000" fill="hold"/>
                                        <p:tgtEl>
                                          <p:spTgt spid="17413"/>
                                        </p:tgtEl>
                                        <p:attrNameLst>
                                          <p:attrName>ppt_y</p:attrName>
                                        </p:attrNameLst>
                                      </p:cBhvr>
                                      <p:tavLst>
                                        <p:tav tm="0">
                                          <p:val>
                                            <p:strVal val="#ppt_y-0.4"/>
                                          </p:val>
                                        </p:tav>
                                        <p:tav tm="100000">
                                          <p:val>
                                            <p:strVal val="#ppt_y+0.1"/>
                                          </p:val>
                                        </p:tav>
                                      </p:tavLst>
                                    </p:anim>
                                    <p:anim calcmode="lin" valueType="num">
                                      <p:cBhvr>
                                        <p:cTn id="57" dur="200" accel="100000" fill="hold">
                                          <p:stCondLst>
                                            <p:cond delay="800"/>
                                          </p:stCondLst>
                                        </p:cTn>
                                        <p:tgtEl>
                                          <p:spTgt spid="17413"/>
                                        </p:tgtEl>
                                        <p:attrNameLst>
                                          <p:attrName>ppt_x</p:attrName>
                                        </p:attrNameLst>
                                      </p:cBhvr>
                                      <p:tavLst>
                                        <p:tav tm="0">
                                          <p:val>
                                            <p:strVal val="#ppt_x-0.05"/>
                                          </p:val>
                                        </p:tav>
                                        <p:tav tm="100000">
                                          <p:val>
                                            <p:strVal val="#ppt_x"/>
                                          </p:val>
                                        </p:tav>
                                      </p:tavLst>
                                    </p:anim>
                                    <p:anim calcmode="lin" valueType="num">
                                      <p:cBhvr>
                                        <p:cTn id="58" dur="200" accel="100000" fill="hold">
                                          <p:stCondLst>
                                            <p:cond delay="800"/>
                                          </p:stCondLst>
                                        </p:cTn>
                                        <p:tgtEl>
                                          <p:spTgt spid="17413"/>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410" grpId="0" autoUpdateAnimBg="0"/>
      <p:bldP spid="17411" grpId="0" autoUpdateAnimBg="0"/>
      <p:bldP spid="17412" grpId="0" autoUpdateAnimBg="0"/>
      <p:bldP spid="17413" grpId="0" autoUpdateAnimBg="0"/>
      <p:bldP spid="17414" grpId="0" autoUpdateAnimBg="0"/>
      <p:bldP spid="17415" grpId="0" animBg="1" autoUpdateAnimBg="0"/>
    </p:bldLst>
  </p:timing>
</p:sld>
</file>

<file path=ppt/slides/slide16.xml><?xml version="1.0" encoding="utf-8"?>
<p:sld xmlns:a="http://schemas.openxmlformats.org/drawingml/2006/main" xmlns:r="http://schemas.openxmlformats.org/officeDocument/2006/relationships" xmlns:p="http://schemas.openxmlformats.org/presentationml/2006/main" showMasterSp="0">
  <p:cSld>
    <p:bg bwMode="auto">
      <p:bgPr>
        <a:blipFill dpi="0" rotWithShape="0">
          <a:blip r:embed="rId2"/>
          <a:srcRect/>
          <a:stretch>
            <a:fillRect/>
          </a:stretch>
        </a:blipFill>
        <a:effectLst/>
      </p:bgPr>
    </p:bg>
    <p:spTree>
      <p:nvGrpSpPr>
        <p:cNvPr id="1" name=""/>
        <p:cNvGrpSpPr/>
        <p:nvPr/>
      </p:nvGrpSpPr>
      <p:grpSpPr>
        <a:xfrm>
          <a:off x="0" y="0"/>
          <a:ext cx="0" cy="0"/>
          <a:chOff x="0" y="0"/>
          <a:chExt cx="0" cy="0"/>
        </a:xfrm>
      </p:grpSpPr>
      <p:pic>
        <p:nvPicPr>
          <p:cNvPr id="18434" name="Picture 10" descr="http://t3.baidu.com/it/u=1642682374,3083371757&amp;fm=23&amp;gp=0.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916238" y="4076700"/>
            <a:ext cx="2611437" cy="1820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435" name="Picture 12" descr="http://t3.baidu.com/it/u=719426402,3598378747&amp;fm=21&amp;gp=0.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092950" y="4292600"/>
            <a:ext cx="1344613" cy="2022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436" name="Text Box 5"/>
          <p:cNvSpPr txBox="1">
            <a:spLocks noChangeArrowheads="1"/>
          </p:cNvSpPr>
          <p:nvPr/>
        </p:nvSpPr>
        <p:spPr bwMode="auto">
          <a:xfrm>
            <a:off x="720725" y="1208088"/>
            <a:ext cx="8027988" cy="1644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a:solidFill>
                  <a:schemeClr val="tx1"/>
                </a:solidFill>
                <a:latin typeface="Times New Roman" pitchFamily="18" charset="0"/>
                <a:ea typeface="宋体" pitchFamily="2" charset="-122"/>
              </a:defRPr>
            </a:lvl1pPr>
            <a:lvl2pPr marL="742950" indent="-285750" eaLnBrk="0" hangingPunct="0">
              <a:defRPr sz="3200">
                <a:solidFill>
                  <a:schemeClr val="tx1"/>
                </a:solidFill>
                <a:latin typeface="Times New Roman" pitchFamily="18" charset="0"/>
                <a:ea typeface="宋体" pitchFamily="2" charset="-122"/>
              </a:defRPr>
            </a:lvl2pPr>
            <a:lvl3pPr marL="1143000" indent="-228600" eaLnBrk="0" hangingPunct="0">
              <a:defRPr sz="3200">
                <a:solidFill>
                  <a:schemeClr val="tx1"/>
                </a:solidFill>
                <a:latin typeface="Times New Roman" pitchFamily="18" charset="0"/>
                <a:ea typeface="宋体" pitchFamily="2" charset="-122"/>
              </a:defRPr>
            </a:lvl3pPr>
            <a:lvl4pPr marL="1600200" indent="-228600" eaLnBrk="0" hangingPunct="0">
              <a:defRPr sz="3200">
                <a:solidFill>
                  <a:schemeClr val="tx1"/>
                </a:solidFill>
                <a:latin typeface="Times New Roman" pitchFamily="18" charset="0"/>
                <a:ea typeface="宋体" pitchFamily="2" charset="-122"/>
              </a:defRPr>
            </a:lvl4pPr>
            <a:lvl5pPr marL="2057400" indent="-228600" eaLnBrk="0" hangingPunct="0">
              <a:defRPr sz="3200">
                <a:solidFill>
                  <a:schemeClr val="tx1"/>
                </a:solidFill>
                <a:latin typeface="Times New Roman" pitchFamily="18" charset="0"/>
                <a:ea typeface="宋体" pitchFamily="2" charset="-122"/>
              </a:defRPr>
            </a:lvl5pPr>
            <a:lvl6pPr marL="25146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6pPr>
            <a:lvl7pPr marL="29718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7pPr>
            <a:lvl8pPr marL="34290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8pPr>
            <a:lvl9pPr marL="38862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9pPr>
          </a:lstStyle>
          <a:p>
            <a:pPr eaLnBrk="1" hangingPunct="1">
              <a:spcBef>
                <a:spcPct val="50000"/>
              </a:spcBef>
            </a:pPr>
            <a:r>
              <a:rPr lang="en-US" sz="3400" b="1">
                <a:solidFill>
                  <a:srgbClr val="CC00FF"/>
                </a:solidFill>
                <a:latin typeface="Arial" pitchFamily="34" charset="0"/>
              </a:rPr>
              <a:t>Student A is Alexis and Student B is Joe. Talk about Joe’s life now, 10 years ago and 10 years from now. </a:t>
            </a:r>
          </a:p>
        </p:txBody>
      </p:sp>
      <p:sp>
        <p:nvSpPr>
          <p:cNvPr id="18437" name="Oval 2"/>
          <p:cNvSpPr>
            <a:spLocks noChangeArrowheads="1"/>
          </p:cNvSpPr>
          <p:nvPr/>
        </p:nvSpPr>
        <p:spPr bwMode="auto">
          <a:xfrm>
            <a:off x="1763713" y="188913"/>
            <a:ext cx="898525" cy="990600"/>
          </a:xfrm>
          <a:prstGeom prst="ellipse">
            <a:avLst/>
          </a:prstGeom>
          <a:solidFill>
            <a:srgbClr val="FFFF00"/>
          </a:solidFill>
          <a:ln w="9525" cmpd="sng">
            <a:solidFill>
              <a:schemeClr val="tx1"/>
            </a:solidFill>
            <a:round/>
            <a:headEnd/>
            <a:tailEnd/>
          </a:ln>
        </p:spPr>
        <p:txBody>
          <a:bodyPr wrap="none" anchor="ctr"/>
          <a:lstStyle/>
          <a:p>
            <a:pPr algn="ctr"/>
            <a:r>
              <a:rPr lang="en-US" sz="4000" b="1">
                <a:latin typeface="Times New Roman" pitchFamily="18" charset="0"/>
              </a:rPr>
              <a:t>1e</a:t>
            </a:r>
          </a:p>
        </p:txBody>
      </p:sp>
      <p:sp>
        <p:nvSpPr>
          <p:cNvPr id="18438" name="圆角矩形标注 4"/>
          <p:cNvSpPr>
            <a:spLocks noChangeArrowheads="1"/>
          </p:cNvSpPr>
          <p:nvPr/>
        </p:nvSpPr>
        <p:spPr bwMode="auto">
          <a:xfrm>
            <a:off x="34925" y="3429000"/>
            <a:ext cx="2881313" cy="1368425"/>
          </a:xfrm>
          <a:prstGeom prst="wedgeRoundRectCallout">
            <a:avLst>
              <a:gd name="adj1" fmla="val 64875"/>
              <a:gd name="adj2" fmla="val 30046"/>
              <a:gd name="adj3" fmla="val 16667"/>
            </a:avLst>
          </a:prstGeom>
          <a:noFill/>
          <a:ln w="25400" cmpd="sng">
            <a:solidFill>
              <a:srgbClr val="89A4A7"/>
            </a:solidFill>
            <a:miter lim="800000"/>
            <a:headEnd/>
            <a:tailEnd/>
          </a:ln>
          <a:extLst>
            <a:ext uri="{909E8E84-426E-40DD-AFC4-6F175D3DCCD1}">
              <a14:hiddenFill xmlns:a14="http://schemas.microsoft.com/office/drawing/2010/main">
                <a:solidFill>
                  <a:srgbClr val="FFFFFF"/>
                </a:solidFill>
              </a14:hiddenFill>
            </a:ext>
          </a:extLst>
        </p:spPr>
        <p:txBody>
          <a:bodyPr anchor="ctr"/>
          <a:lstStyle/>
          <a:p>
            <a:r>
              <a:rPr lang="en-US" sz="3600" b="1">
                <a:latin typeface="Times New Roman" pitchFamily="18" charset="0"/>
                <a:cs typeface="Times New Roman" pitchFamily="18" charset="0"/>
              </a:rPr>
              <a:t>I live in an apartment. </a:t>
            </a:r>
            <a:endParaRPr lang="zh-CN" altLang="en-US" sz="3600" b="1">
              <a:latin typeface="Times New Roman" pitchFamily="18" charset="0"/>
              <a:cs typeface="Times New Roman" pitchFamily="18" charset="0"/>
            </a:endParaRPr>
          </a:p>
        </p:txBody>
      </p:sp>
      <p:sp>
        <p:nvSpPr>
          <p:cNvPr id="18439" name="WordArt 4"/>
          <p:cNvSpPr>
            <a:spLocks noChangeArrowheads="1" noChangeShapeType="1" noTextEdit="1"/>
          </p:cNvSpPr>
          <p:nvPr/>
        </p:nvSpPr>
        <p:spPr bwMode="auto">
          <a:xfrm>
            <a:off x="2916238" y="333375"/>
            <a:ext cx="4284662" cy="836613"/>
          </a:xfrm>
          <a:prstGeom prst="rect">
            <a:avLst/>
          </a:prstGeom>
        </p:spPr>
        <p:txBody>
          <a:bodyPr wrap="none" fromWordArt="1">
            <a:prstTxWarp prst="textDoubleWave1">
              <a:avLst>
                <a:gd name="adj1" fmla="val 6500"/>
                <a:gd name="adj2" fmla="val 0"/>
              </a:avLst>
            </a:prstTxWarp>
          </a:bodyPr>
          <a:lstStyle/>
          <a:p>
            <a:pPr algn="ctr"/>
            <a:r>
              <a:rPr lang="en-US" altLang="zh-CN" sz="4000" b="1" kern="10" spc="-400">
                <a:ln w="12700" cmpd="sng">
                  <a:solidFill>
                    <a:srgbClr val="000099"/>
                  </a:solidFill>
                  <a:round/>
                  <a:headEnd/>
                  <a:tailEnd/>
                </a:ln>
                <a:solidFill>
                  <a:srgbClr val="FFCC00"/>
                </a:solidFill>
                <a:effectLst>
                  <a:outerShdw dist="125724" dir="18900000" algn="ctr" rotWithShape="0">
                    <a:srgbClr val="000099"/>
                  </a:outerShdw>
                </a:effectLst>
                <a:latin typeface="Arial"/>
                <a:cs typeface="Arial"/>
              </a:rPr>
              <a:t>Pair work</a:t>
            </a:r>
            <a:endParaRPr lang="zh-CN" altLang="en-US" sz="4000" b="1" kern="10" spc="-400">
              <a:ln w="12700" cmpd="sng">
                <a:solidFill>
                  <a:srgbClr val="000099"/>
                </a:solidFill>
                <a:round/>
                <a:headEnd/>
                <a:tailEnd/>
              </a:ln>
              <a:solidFill>
                <a:srgbClr val="FFCC00"/>
              </a:solidFill>
              <a:effectLst>
                <a:outerShdw dist="125724" dir="18900000" algn="ctr" rotWithShape="0">
                  <a:srgbClr val="000099"/>
                </a:outerShdw>
              </a:effectLst>
              <a:latin typeface="Arial"/>
              <a:cs typeface="Arial"/>
            </a:endParaRPr>
          </a:p>
        </p:txBody>
      </p:sp>
      <p:sp>
        <p:nvSpPr>
          <p:cNvPr id="18440" name="圆角矩形标注 6"/>
          <p:cNvSpPr>
            <a:spLocks noChangeArrowheads="1"/>
          </p:cNvSpPr>
          <p:nvPr/>
        </p:nvSpPr>
        <p:spPr bwMode="auto">
          <a:xfrm>
            <a:off x="5076825" y="2852738"/>
            <a:ext cx="3384550" cy="1152525"/>
          </a:xfrm>
          <a:prstGeom prst="wedgeRoundRectCallout">
            <a:avLst>
              <a:gd name="adj1" fmla="val 26125"/>
              <a:gd name="adj2" fmla="val 96556"/>
              <a:gd name="adj3" fmla="val 16667"/>
            </a:avLst>
          </a:prstGeom>
          <a:noFill/>
          <a:ln w="25400" cmpd="sng">
            <a:solidFill>
              <a:srgbClr val="89A4A7"/>
            </a:solidFill>
            <a:miter lim="800000"/>
            <a:headEnd/>
            <a:tailEnd/>
          </a:ln>
          <a:extLst>
            <a:ext uri="{909E8E84-426E-40DD-AFC4-6F175D3DCCD1}">
              <a14:hiddenFill xmlns:a14="http://schemas.microsoft.com/office/drawing/2010/main">
                <a:solidFill>
                  <a:srgbClr val="FFFFFF"/>
                </a:solidFill>
              </a14:hiddenFill>
            </a:ext>
          </a:extLst>
        </p:spPr>
        <p:txBody>
          <a:bodyPr anchor="ctr"/>
          <a:lstStyle/>
          <a:p>
            <a:r>
              <a:rPr lang="en-US" sz="3600" b="1">
                <a:latin typeface="Times New Roman" pitchFamily="18" charset="0"/>
                <a:cs typeface="Times New Roman" pitchFamily="18" charset="0"/>
              </a:rPr>
              <a:t>Where do you live?</a:t>
            </a:r>
            <a:endParaRPr lang="zh-CN" altLang="en-US" sz="3600" b="1">
              <a:latin typeface="Times New Roman" pitchFamily="18" charset="0"/>
              <a:cs typeface="Times New Roman" pitchFamily="18" charset="0"/>
            </a:endParaRPr>
          </a:p>
        </p:txBody>
      </p:sp>
    </p:spTree>
  </p:cSld>
  <p:clrMapOvr>
    <a:masterClrMapping/>
  </p:clrMapOvr>
  <p:transition>
    <p:diamon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 presetClass="entr" presetSubtype="16" fill="hold" grpId="0" nodeType="withEffect">
                                  <p:stCondLst>
                                    <p:cond delay="0"/>
                                  </p:stCondLst>
                                  <p:childTnLst>
                                    <p:set>
                                      <p:cBhvr>
                                        <p:cTn id="6" dur="1" fill="hold">
                                          <p:stCondLst>
                                            <p:cond delay="0"/>
                                          </p:stCondLst>
                                        </p:cTn>
                                        <p:tgtEl>
                                          <p:spTgt spid="18437"/>
                                        </p:tgtEl>
                                        <p:attrNameLst>
                                          <p:attrName>style.visibility</p:attrName>
                                        </p:attrNameLst>
                                      </p:cBhvr>
                                      <p:to>
                                        <p:strVal val="visible"/>
                                      </p:to>
                                    </p:set>
                                    <p:animEffect transition="in" filter="box(in)">
                                      <p:cBhvr>
                                        <p:cTn id="7" dur="500"/>
                                        <p:tgtEl>
                                          <p:spTgt spid="18437"/>
                                        </p:tgtEl>
                                      </p:cBhvr>
                                    </p:animEffect>
                                  </p:childTnLst>
                                </p:cTn>
                              </p:par>
                              <p:par>
                                <p:cTn id="8" presetID="4" presetClass="entr" presetSubtype="16" fill="hold" grpId="0" nodeType="withEffect">
                                  <p:stCondLst>
                                    <p:cond delay="0"/>
                                  </p:stCondLst>
                                  <p:childTnLst>
                                    <p:set>
                                      <p:cBhvr>
                                        <p:cTn id="9" dur="1" fill="hold">
                                          <p:stCondLst>
                                            <p:cond delay="0"/>
                                          </p:stCondLst>
                                        </p:cTn>
                                        <p:tgtEl>
                                          <p:spTgt spid="18439"/>
                                        </p:tgtEl>
                                        <p:attrNameLst>
                                          <p:attrName>style.visibility</p:attrName>
                                        </p:attrNameLst>
                                      </p:cBhvr>
                                      <p:to>
                                        <p:strVal val="visible"/>
                                      </p:to>
                                    </p:set>
                                    <p:animEffect transition="in" filter="box(in)">
                                      <p:cBhvr>
                                        <p:cTn id="10" dur="500"/>
                                        <p:tgtEl>
                                          <p:spTgt spid="18439"/>
                                        </p:tgtEl>
                                      </p:cBhvr>
                                    </p:animEffect>
                                  </p:childTnLst>
                                </p:cTn>
                              </p:par>
                            </p:childTnLst>
                          </p:cTn>
                        </p:par>
                      </p:childTnLst>
                    </p:cTn>
                  </p:par>
                  <p:par>
                    <p:cTn id="11" fill="hold" nodeType="clickPar">
                      <p:stCondLst>
                        <p:cond delay="indefinite"/>
                      </p:stCondLst>
                      <p:childTnLst>
                        <p:par>
                          <p:cTn id="12" fill="hold" nodeType="withGroup">
                            <p:stCondLst>
                              <p:cond delay="0"/>
                            </p:stCondLst>
                            <p:childTnLst>
                              <p:par>
                                <p:cTn id="13" presetID="5" presetClass="entr" presetSubtype="10" fill="hold" grpId="0" nodeType="clickEffect">
                                  <p:stCondLst>
                                    <p:cond delay="0"/>
                                  </p:stCondLst>
                                  <p:childTnLst>
                                    <p:set>
                                      <p:cBhvr>
                                        <p:cTn id="14" dur="1" fill="hold">
                                          <p:stCondLst>
                                            <p:cond delay="0"/>
                                          </p:stCondLst>
                                        </p:cTn>
                                        <p:tgtEl>
                                          <p:spTgt spid="18436"/>
                                        </p:tgtEl>
                                        <p:attrNameLst>
                                          <p:attrName>style.visibility</p:attrName>
                                        </p:attrNameLst>
                                      </p:cBhvr>
                                      <p:to>
                                        <p:strVal val="visible"/>
                                      </p:to>
                                    </p:set>
                                    <p:animEffect transition="in" filter="checkerboard(across)">
                                      <p:cBhvr>
                                        <p:cTn id="15" dur="500"/>
                                        <p:tgtEl>
                                          <p:spTgt spid="18436"/>
                                        </p:tgtEl>
                                      </p:cBhvr>
                                    </p:animEffect>
                                  </p:childTnLst>
                                </p:cTn>
                              </p:par>
                            </p:childTnLst>
                          </p:cTn>
                        </p:par>
                      </p:childTnLst>
                    </p:cTn>
                  </p:par>
                  <p:par>
                    <p:cTn id="16" fill="hold" nodeType="clickPar">
                      <p:stCondLst>
                        <p:cond delay="indefinite"/>
                      </p:stCondLst>
                      <p:childTnLst>
                        <p:par>
                          <p:cTn id="17" fill="hold" nodeType="withGroup">
                            <p:stCondLst>
                              <p:cond delay="0"/>
                            </p:stCondLst>
                            <p:childTnLst>
                              <p:par>
                                <p:cTn id="18" presetID="1" presetClass="entr" presetSubtype="0" fill="hold" nodeType="clickEffect">
                                  <p:stCondLst>
                                    <p:cond delay="0"/>
                                  </p:stCondLst>
                                  <p:childTnLst>
                                    <p:set>
                                      <p:cBhvr>
                                        <p:cTn id="19" dur="1" fill="hold">
                                          <p:stCondLst>
                                            <p:cond delay="499"/>
                                          </p:stCondLst>
                                        </p:cTn>
                                        <p:tgtEl>
                                          <p:spTgt spid="18435"/>
                                        </p:tgtEl>
                                        <p:attrNameLst>
                                          <p:attrName>style.visibility</p:attrName>
                                        </p:attrNameLst>
                                      </p:cBhvr>
                                      <p:to>
                                        <p:strVal val="visible"/>
                                      </p:to>
                                    </p:set>
                                  </p:childTnLst>
                                </p:cTn>
                              </p:par>
                              <p:par>
                                <p:cTn id="20" presetID="53" presetClass="entr" presetSubtype="0" fill="hold" nodeType="withEffect">
                                  <p:stCondLst>
                                    <p:cond delay="0"/>
                                  </p:stCondLst>
                                  <p:childTnLst>
                                    <p:set>
                                      <p:cBhvr>
                                        <p:cTn id="21" dur="1" fill="hold">
                                          <p:stCondLst>
                                            <p:cond delay="0"/>
                                          </p:stCondLst>
                                        </p:cTn>
                                        <p:tgtEl>
                                          <p:spTgt spid="18434"/>
                                        </p:tgtEl>
                                        <p:attrNameLst>
                                          <p:attrName>style.visibility</p:attrName>
                                        </p:attrNameLst>
                                      </p:cBhvr>
                                      <p:to>
                                        <p:strVal val="visible"/>
                                      </p:to>
                                    </p:set>
                                    <p:anim calcmode="lin" valueType="num">
                                      <p:cBhvr>
                                        <p:cTn id="22" dur="500" fill="hold"/>
                                        <p:tgtEl>
                                          <p:spTgt spid="18434"/>
                                        </p:tgtEl>
                                        <p:attrNameLst>
                                          <p:attrName>ppt_w</p:attrName>
                                        </p:attrNameLst>
                                      </p:cBhvr>
                                      <p:tavLst>
                                        <p:tav tm="0">
                                          <p:val>
                                            <p:fltVal val="0"/>
                                          </p:val>
                                        </p:tav>
                                        <p:tav tm="100000">
                                          <p:val>
                                            <p:strVal val="#ppt_w"/>
                                          </p:val>
                                        </p:tav>
                                      </p:tavLst>
                                    </p:anim>
                                    <p:anim calcmode="lin" valueType="num">
                                      <p:cBhvr>
                                        <p:cTn id="23" dur="500" fill="hold"/>
                                        <p:tgtEl>
                                          <p:spTgt spid="18434"/>
                                        </p:tgtEl>
                                        <p:attrNameLst>
                                          <p:attrName>ppt_h</p:attrName>
                                        </p:attrNameLst>
                                      </p:cBhvr>
                                      <p:tavLst>
                                        <p:tav tm="0">
                                          <p:val>
                                            <p:fltVal val="0"/>
                                          </p:val>
                                        </p:tav>
                                        <p:tav tm="100000">
                                          <p:val>
                                            <p:strVal val="#ppt_h"/>
                                          </p:val>
                                        </p:tav>
                                      </p:tavLst>
                                    </p:anim>
                                    <p:animEffect transition="in" filter="fade">
                                      <p:cBhvr>
                                        <p:cTn id="24" dur="500"/>
                                        <p:tgtEl>
                                          <p:spTgt spid="18434"/>
                                        </p:tgtEl>
                                      </p:cBhvr>
                                    </p:animEffect>
                                  </p:childTnLst>
                                </p:cTn>
                              </p:par>
                            </p:childTnLst>
                          </p:cTn>
                        </p:par>
                      </p:childTnLst>
                    </p:cTn>
                  </p:par>
                  <p:par>
                    <p:cTn id="25" fill="hold" nodeType="clickPar">
                      <p:stCondLst>
                        <p:cond delay="indefinite"/>
                      </p:stCondLst>
                      <p:childTnLst>
                        <p:par>
                          <p:cTn id="26" fill="hold" nodeType="withGroup">
                            <p:stCondLst>
                              <p:cond delay="0"/>
                            </p:stCondLst>
                            <p:childTnLst>
                              <p:par>
                                <p:cTn id="27" presetID="2" presetClass="entr" presetSubtype="8" fill="hold" grpId="0" nodeType="clickEffect">
                                  <p:stCondLst>
                                    <p:cond delay="0"/>
                                  </p:stCondLst>
                                  <p:childTnLst>
                                    <p:set>
                                      <p:cBhvr>
                                        <p:cTn id="28" dur="1" fill="hold">
                                          <p:stCondLst>
                                            <p:cond delay="0"/>
                                          </p:stCondLst>
                                        </p:cTn>
                                        <p:tgtEl>
                                          <p:spTgt spid="18440"/>
                                        </p:tgtEl>
                                        <p:attrNameLst>
                                          <p:attrName>style.visibility</p:attrName>
                                        </p:attrNameLst>
                                      </p:cBhvr>
                                      <p:to>
                                        <p:strVal val="visible"/>
                                      </p:to>
                                    </p:set>
                                    <p:anim calcmode="lin" valueType="num">
                                      <p:cBhvr additive="base">
                                        <p:cTn id="29" dur="500" fill="hold"/>
                                        <p:tgtEl>
                                          <p:spTgt spid="18440"/>
                                        </p:tgtEl>
                                        <p:attrNameLst>
                                          <p:attrName>ppt_x</p:attrName>
                                        </p:attrNameLst>
                                      </p:cBhvr>
                                      <p:tavLst>
                                        <p:tav tm="0">
                                          <p:val>
                                            <p:strVal val="0-#ppt_w/2"/>
                                          </p:val>
                                        </p:tav>
                                        <p:tav tm="100000">
                                          <p:val>
                                            <p:strVal val="#ppt_x"/>
                                          </p:val>
                                        </p:tav>
                                      </p:tavLst>
                                    </p:anim>
                                    <p:anim calcmode="lin" valueType="num">
                                      <p:cBhvr additive="base">
                                        <p:cTn id="30" dur="500" fill="hold"/>
                                        <p:tgtEl>
                                          <p:spTgt spid="18440"/>
                                        </p:tgtEl>
                                        <p:attrNameLst>
                                          <p:attrName>ppt_y</p:attrName>
                                        </p:attrNameLst>
                                      </p:cBhvr>
                                      <p:tavLst>
                                        <p:tav tm="0">
                                          <p:val>
                                            <p:strVal val="#ppt_y"/>
                                          </p:val>
                                        </p:tav>
                                        <p:tav tm="100000">
                                          <p:val>
                                            <p:strVal val="#ppt_y"/>
                                          </p:val>
                                        </p:tav>
                                      </p:tavLst>
                                    </p:anim>
                                  </p:childTnLst>
                                </p:cTn>
                              </p:par>
                            </p:childTnLst>
                          </p:cTn>
                        </p:par>
                      </p:childTnLst>
                    </p:cTn>
                  </p:par>
                  <p:par>
                    <p:cTn id="31" fill="hold" nodeType="clickPar">
                      <p:stCondLst>
                        <p:cond delay="indefinite"/>
                      </p:stCondLst>
                      <p:childTnLst>
                        <p:par>
                          <p:cTn id="32" fill="hold" nodeType="withGroup">
                            <p:stCondLst>
                              <p:cond delay="0"/>
                            </p:stCondLst>
                            <p:childTnLst>
                              <p:par>
                                <p:cTn id="33" presetID="2" presetClass="entr" presetSubtype="8" fill="hold" grpId="0" nodeType="clickEffect">
                                  <p:stCondLst>
                                    <p:cond delay="0"/>
                                  </p:stCondLst>
                                  <p:childTnLst>
                                    <p:set>
                                      <p:cBhvr>
                                        <p:cTn id="34" dur="1" fill="hold">
                                          <p:stCondLst>
                                            <p:cond delay="0"/>
                                          </p:stCondLst>
                                        </p:cTn>
                                        <p:tgtEl>
                                          <p:spTgt spid="18438"/>
                                        </p:tgtEl>
                                        <p:attrNameLst>
                                          <p:attrName>style.visibility</p:attrName>
                                        </p:attrNameLst>
                                      </p:cBhvr>
                                      <p:to>
                                        <p:strVal val="visible"/>
                                      </p:to>
                                    </p:set>
                                    <p:anim calcmode="lin" valueType="num">
                                      <p:cBhvr additive="base">
                                        <p:cTn id="35" dur="500" fill="hold"/>
                                        <p:tgtEl>
                                          <p:spTgt spid="18438"/>
                                        </p:tgtEl>
                                        <p:attrNameLst>
                                          <p:attrName>ppt_x</p:attrName>
                                        </p:attrNameLst>
                                      </p:cBhvr>
                                      <p:tavLst>
                                        <p:tav tm="0">
                                          <p:val>
                                            <p:strVal val="0-#ppt_w/2"/>
                                          </p:val>
                                        </p:tav>
                                        <p:tav tm="100000">
                                          <p:val>
                                            <p:strVal val="#ppt_x"/>
                                          </p:val>
                                        </p:tav>
                                      </p:tavLst>
                                    </p:anim>
                                    <p:anim calcmode="lin" valueType="num">
                                      <p:cBhvr additive="base">
                                        <p:cTn id="36" dur="500" fill="hold"/>
                                        <p:tgtEl>
                                          <p:spTgt spid="1843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436" grpId="0" autoUpdateAnimBg="0"/>
      <p:bldP spid="18437" grpId="0" animBg="1" autoUpdateAnimBg="0"/>
      <p:bldP spid="18438" grpId="0" animBg="1" autoUpdateAnimBg="0"/>
      <p:bldP spid="18439" grpId="0" animBg="1"/>
      <p:bldP spid="18440" grpId="0" animBg="1" autoUpdateAnimBg="0"/>
    </p:bldLst>
  </p:timing>
</p:sld>
</file>

<file path=ppt/slides/slide17.xml><?xml version="1.0" encoding="utf-8"?>
<p:sld xmlns:a="http://schemas.openxmlformats.org/drawingml/2006/main" xmlns:r="http://schemas.openxmlformats.org/officeDocument/2006/relationships" xmlns:p="http://schemas.openxmlformats.org/presentationml/2006/main" showMasterSp="0">
  <p:cSld>
    <p:bg bwMode="auto">
      <p:bgPr>
        <a:blipFill dpi="0" rotWithShape="0">
          <a:blip r:embed="rId2"/>
          <a:srcRect/>
          <a:stretch>
            <a:fillRect/>
          </a:stretch>
        </a:blipFill>
        <a:effectLst/>
      </p:bgPr>
    </p:bg>
    <p:spTree>
      <p:nvGrpSpPr>
        <p:cNvPr id="1" name=""/>
        <p:cNvGrpSpPr/>
        <p:nvPr/>
      </p:nvGrpSpPr>
      <p:grpSpPr>
        <a:xfrm>
          <a:off x="0" y="0"/>
          <a:ext cx="0" cy="0"/>
          <a:chOff x="0" y="0"/>
          <a:chExt cx="0" cy="0"/>
        </a:xfrm>
      </p:grpSpPr>
      <p:pic>
        <p:nvPicPr>
          <p:cNvPr id="19458" name="Picture 12" descr="http://t3.baidu.com/it/u=719426402,3598378747&amp;fm=21&amp;gp=0.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183188" y="2205038"/>
            <a:ext cx="1344612" cy="2022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459" name="圆角矩形标注 7"/>
          <p:cNvSpPr>
            <a:spLocks noChangeArrowheads="1"/>
          </p:cNvSpPr>
          <p:nvPr/>
        </p:nvSpPr>
        <p:spPr bwMode="auto">
          <a:xfrm>
            <a:off x="179388" y="333375"/>
            <a:ext cx="4140200" cy="1368425"/>
          </a:xfrm>
          <a:prstGeom prst="wedgeRoundRectCallout">
            <a:avLst>
              <a:gd name="adj1" fmla="val -27236"/>
              <a:gd name="adj2" fmla="val 88750"/>
              <a:gd name="adj3" fmla="val 16667"/>
            </a:avLst>
          </a:prstGeom>
          <a:noFill/>
          <a:ln w="25400" cmpd="sng">
            <a:solidFill>
              <a:srgbClr val="89A4A7"/>
            </a:solidFill>
            <a:miter lim="800000"/>
            <a:headEnd/>
            <a:tailEnd/>
          </a:ln>
          <a:extLst>
            <a:ext uri="{909E8E84-426E-40DD-AFC4-6F175D3DCCD1}">
              <a14:hiddenFill xmlns:a14="http://schemas.microsoft.com/office/drawing/2010/main">
                <a:solidFill>
                  <a:srgbClr val="FFFFFF"/>
                </a:solidFill>
              </a14:hiddenFill>
            </a:ext>
          </a:extLst>
        </p:spPr>
        <p:txBody>
          <a:bodyPr anchor="ctr"/>
          <a:lstStyle/>
          <a:p>
            <a:r>
              <a:rPr lang="en-US" sz="3600" b="1">
                <a:latin typeface="Times New Roman" pitchFamily="18" charset="0"/>
                <a:cs typeface="Times New Roman" pitchFamily="18" charset="0"/>
              </a:rPr>
              <a:t>I lived in a house in the country.</a:t>
            </a:r>
            <a:endParaRPr lang="zh-CN" altLang="en-US" sz="3600" b="1">
              <a:latin typeface="Times New Roman" pitchFamily="18" charset="0"/>
              <a:cs typeface="Times New Roman" pitchFamily="18" charset="0"/>
            </a:endParaRPr>
          </a:p>
        </p:txBody>
      </p:sp>
      <p:sp>
        <p:nvSpPr>
          <p:cNvPr id="19460" name="圆角矩形标注 8"/>
          <p:cNvSpPr>
            <a:spLocks noChangeArrowheads="1"/>
          </p:cNvSpPr>
          <p:nvPr/>
        </p:nvSpPr>
        <p:spPr bwMode="auto">
          <a:xfrm>
            <a:off x="5111750" y="476250"/>
            <a:ext cx="3924300" cy="1152525"/>
          </a:xfrm>
          <a:prstGeom prst="wedgeRoundRectCallout">
            <a:avLst>
              <a:gd name="adj1" fmla="val -30944"/>
              <a:gd name="adj2" fmla="val 86523"/>
              <a:gd name="adj3" fmla="val 16667"/>
            </a:avLst>
          </a:prstGeom>
          <a:noFill/>
          <a:ln w="25400" cmpd="sng">
            <a:solidFill>
              <a:srgbClr val="89A4A7"/>
            </a:solidFill>
            <a:miter lim="800000"/>
            <a:headEnd/>
            <a:tailEnd/>
          </a:ln>
          <a:extLst>
            <a:ext uri="{909E8E84-426E-40DD-AFC4-6F175D3DCCD1}">
              <a14:hiddenFill xmlns:a14="http://schemas.microsoft.com/office/drawing/2010/main">
                <a:solidFill>
                  <a:srgbClr val="FFFFFF"/>
                </a:solidFill>
              </a14:hiddenFill>
            </a:ext>
          </a:extLst>
        </p:spPr>
        <p:txBody>
          <a:bodyPr anchor="ctr"/>
          <a:lstStyle/>
          <a:p>
            <a:r>
              <a:rPr lang="en-US" sz="3600" b="1">
                <a:latin typeface="Times New Roman" pitchFamily="18" charset="0"/>
                <a:cs typeface="Times New Roman" pitchFamily="18" charset="0"/>
              </a:rPr>
              <a:t>Where did you live ten years ago?</a:t>
            </a:r>
            <a:endParaRPr lang="zh-CN" altLang="en-US" sz="3600" b="1">
              <a:latin typeface="Times New Roman" pitchFamily="18" charset="0"/>
              <a:cs typeface="Times New Roman" pitchFamily="18" charset="0"/>
            </a:endParaRPr>
          </a:p>
        </p:txBody>
      </p:sp>
      <p:sp>
        <p:nvSpPr>
          <p:cNvPr id="19461" name="圆角矩形标注 10"/>
          <p:cNvSpPr>
            <a:spLocks noChangeArrowheads="1"/>
          </p:cNvSpPr>
          <p:nvPr/>
        </p:nvSpPr>
        <p:spPr bwMode="auto">
          <a:xfrm>
            <a:off x="574675" y="4652963"/>
            <a:ext cx="3600450" cy="1368425"/>
          </a:xfrm>
          <a:prstGeom prst="wedgeRoundRectCallout">
            <a:avLst>
              <a:gd name="adj1" fmla="val -6704"/>
              <a:gd name="adj2" fmla="val -83903"/>
              <a:gd name="adj3" fmla="val 16667"/>
            </a:avLst>
          </a:prstGeom>
          <a:noFill/>
          <a:ln w="25400" cmpd="sng">
            <a:solidFill>
              <a:srgbClr val="89A4A7"/>
            </a:solidFill>
            <a:miter lim="800000"/>
            <a:headEnd/>
            <a:tailEnd/>
          </a:ln>
          <a:extLst>
            <a:ext uri="{909E8E84-426E-40DD-AFC4-6F175D3DCCD1}">
              <a14:hiddenFill xmlns:a14="http://schemas.microsoft.com/office/drawing/2010/main">
                <a:solidFill>
                  <a:srgbClr val="FFFFFF"/>
                </a:solidFill>
              </a14:hiddenFill>
            </a:ext>
          </a:extLst>
        </p:spPr>
        <p:txBody>
          <a:bodyPr anchor="ctr"/>
          <a:lstStyle/>
          <a:p>
            <a:r>
              <a:rPr lang="en-US" sz="3600" b="1">
                <a:latin typeface="Times New Roman" pitchFamily="18" charset="0"/>
                <a:cs typeface="Times New Roman" pitchFamily="18" charset="0"/>
              </a:rPr>
              <a:t>I will live in the space station.  </a:t>
            </a:r>
            <a:endParaRPr lang="zh-CN" altLang="en-US" sz="3600" b="1">
              <a:latin typeface="Times New Roman" pitchFamily="18" charset="0"/>
              <a:cs typeface="Times New Roman" pitchFamily="18" charset="0"/>
            </a:endParaRPr>
          </a:p>
        </p:txBody>
      </p:sp>
      <p:sp>
        <p:nvSpPr>
          <p:cNvPr id="19462" name="圆角矩形标注 11"/>
          <p:cNvSpPr>
            <a:spLocks noChangeArrowheads="1"/>
          </p:cNvSpPr>
          <p:nvPr/>
        </p:nvSpPr>
        <p:spPr bwMode="auto">
          <a:xfrm>
            <a:off x="4535488" y="4581525"/>
            <a:ext cx="3924300" cy="1152525"/>
          </a:xfrm>
          <a:prstGeom prst="wedgeRoundRectCallout">
            <a:avLst>
              <a:gd name="adj1" fmla="val -21625"/>
              <a:gd name="adj2" fmla="val -80144"/>
              <a:gd name="adj3" fmla="val 16667"/>
            </a:avLst>
          </a:prstGeom>
          <a:noFill/>
          <a:ln w="25400" cmpd="sng">
            <a:solidFill>
              <a:srgbClr val="89A4A7"/>
            </a:solidFill>
            <a:miter lim="800000"/>
            <a:headEnd/>
            <a:tailEnd/>
          </a:ln>
          <a:extLst>
            <a:ext uri="{909E8E84-426E-40DD-AFC4-6F175D3DCCD1}">
              <a14:hiddenFill xmlns:a14="http://schemas.microsoft.com/office/drawing/2010/main">
                <a:solidFill>
                  <a:srgbClr val="FFFFFF"/>
                </a:solidFill>
              </a14:hiddenFill>
            </a:ext>
          </a:extLst>
        </p:spPr>
        <p:txBody>
          <a:bodyPr anchor="ctr"/>
          <a:lstStyle/>
          <a:p>
            <a:r>
              <a:rPr lang="en-US" sz="3600" b="1">
                <a:latin typeface="Times New Roman" pitchFamily="18" charset="0"/>
                <a:cs typeface="Times New Roman" pitchFamily="18" charset="0"/>
              </a:rPr>
              <a:t>Where will you live in ten years?</a:t>
            </a:r>
            <a:endParaRPr lang="zh-CN" altLang="en-US" sz="3600" b="1">
              <a:latin typeface="Times New Roman" pitchFamily="18" charset="0"/>
              <a:cs typeface="Times New Roman" pitchFamily="18" charset="0"/>
            </a:endParaRPr>
          </a:p>
        </p:txBody>
      </p:sp>
      <p:pic>
        <p:nvPicPr>
          <p:cNvPr id="19463" name="Picture 10" descr="http://t3.baidu.com/it/u=1642682374,3083371757&amp;fm=23&amp;gp=0.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014538" y="2133600"/>
            <a:ext cx="2611437" cy="181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diamon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53" presetClass="entr" presetSubtype="0" fill="hold" nodeType="withEffect">
                                  <p:stCondLst>
                                    <p:cond delay="0"/>
                                  </p:stCondLst>
                                  <p:childTnLst>
                                    <p:set>
                                      <p:cBhvr>
                                        <p:cTn id="6" dur="1" fill="hold">
                                          <p:stCondLst>
                                            <p:cond delay="0"/>
                                          </p:stCondLst>
                                        </p:cTn>
                                        <p:tgtEl>
                                          <p:spTgt spid="19463"/>
                                        </p:tgtEl>
                                        <p:attrNameLst>
                                          <p:attrName>style.visibility</p:attrName>
                                        </p:attrNameLst>
                                      </p:cBhvr>
                                      <p:to>
                                        <p:strVal val="visible"/>
                                      </p:to>
                                    </p:set>
                                    <p:anim calcmode="lin" valueType="num">
                                      <p:cBhvr>
                                        <p:cTn id="7" dur="500" fill="hold"/>
                                        <p:tgtEl>
                                          <p:spTgt spid="19463"/>
                                        </p:tgtEl>
                                        <p:attrNameLst>
                                          <p:attrName>ppt_w</p:attrName>
                                        </p:attrNameLst>
                                      </p:cBhvr>
                                      <p:tavLst>
                                        <p:tav tm="0">
                                          <p:val>
                                            <p:fltVal val="0"/>
                                          </p:val>
                                        </p:tav>
                                        <p:tav tm="100000">
                                          <p:val>
                                            <p:strVal val="#ppt_w"/>
                                          </p:val>
                                        </p:tav>
                                      </p:tavLst>
                                    </p:anim>
                                    <p:anim calcmode="lin" valueType="num">
                                      <p:cBhvr>
                                        <p:cTn id="8" dur="500" fill="hold"/>
                                        <p:tgtEl>
                                          <p:spTgt spid="19463"/>
                                        </p:tgtEl>
                                        <p:attrNameLst>
                                          <p:attrName>ppt_h</p:attrName>
                                        </p:attrNameLst>
                                      </p:cBhvr>
                                      <p:tavLst>
                                        <p:tav tm="0">
                                          <p:val>
                                            <p:fltVal val="0"/>
                                          </p:val>
                                        </p:tav>
                                        <p:tav tm="100000">
                                          <p:val>
                                            <p:strVal val="#ppt_h"/>
                                          </p:val>
                                        </p:tav>
                                      </p:tavLst>
                                    </p:anim>
                                    <p:animEffect transition="in" filter="fade">
                                      <p:cBhvr>
                                        <p:cTn id="9" dur="500"/>
                                        <p:tgtEl>
                                          <p:spTgt spid="19463"/>
                                        </p:tgtEl>
                                      </p:cBhvr>
                                    </p:animEffect>
                                  </p:childTnLst>
                                </p:cTn>
                              </p:par>
                              <p:par>
                                <p:cTn id="10" presetID="53" presetClass="entr" presetSubtype="0" fill="hold" nodeType="withEffect">
                                  <p:stCondLst>
                                    <p:cond delay="0"/>
                                  </p:stCondLst>
                                  <p:childTnLst>
                                    <p:set>
                                      <p:cBhvr>
                                        <p:cTn id="11" dur="1" fill="hold">
                                          <p:stCondLst>
                                            <p:cond delay="0"/>
                                          </p:stCondLst>
                                        </p:cTn>
                                        <p:tgtEl>
                                          <p:spTgt spid="19458"/>
                                        </p:tgtEl>
                                        <p:attrNameLst>
                                          <p:attrName>style.visibility</p:attrName>
                                        </p:attrNameLst>
                                      </p:cBhvr>
                                      <p:to>
                                        <p:strVal val="visible"/>
                                      </p:to>
                                    </p:set>
                                    <p:anim calcmode="lin" valueType="num">
                                      <p:cBhvr>
                                        <p:cTn id="12" dur="500" fill="hold"/>
                                        <p:tgtEl>
                                          <p:spTgt spid="19458"/>
                                        </p:tgtEl>
                                        <p:attrNameLst>
                                          <p:attrName>ppt_w</p:attrName>
                                        </p:attrNameLst>
                                      </p:cBhvr>
                                      <p:tavLst>
                                        <p:tav tm="0">
                                          <p:val>
                                            <p:fltVal val="0"/>
                                          </p:val>
                                        </p:tav>
                                        <p:tav tm="100000">
                                          <p:val>
                                            <p:strVal val="#ppt_w"/>
                                          </p:val>
                                        </p:tav>
                                      </p:tavLst>
                                    </p:anim>
                                    <p:anim calcmode="lin" valueType="num">
                                      <p:cBhvr>
                                        <p:cTn id="13" dur="500" fill="hold"/>
                                        <p:tgtEl>
                                          <p:spTgt spid="19458"/>
                                        </p:tgtEl>
                                        <p:attrNameLst>
                                          <p:attrName>ppt_h</p:attrName>
                                        </p:attrNameLst>
                                      </p:cBhvr>
                                      <p:tavLst>
                                        <p:tav tm="0">
                                          <p:val>
                                            <p:fltVal val="0"/>
                                          </p:val>
                                        </p:tav>
                                        <p:tav tm="100000">
                                          <p:val>
                                            <p:strVal val="#ppt_h"/>
                                          </p:val>
                                        </p:tav>
                                      </p:tavLst>
                                    </p:anim>
                                    <p:animEffect transition="in" filter="fade">
                                      <p:cBhvr>
                                        <p:cTn id="14" dur="500"/>
                                        <p:tgtEl>
                                          <p:spTgt spid="19458"/>
                                        </p:tgtEl>
                                      </p:cBhvr>
                                    </p:animEffect>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3" fill="hold" grpId="0" nodeType="clickEffect">
                                  <p:stCondLst>
                                    <p:cond delay="0"/>
                                  </p:stCondLst>
                                  <p:childTnLst>
                                    <p:set>
                                      <p:cBhvr>
                                        <p:cTn id="18" dur="1" fill="hold">
                                          <p:stCondLst>
                                            <p:cond delay="0"/>
                                          </p:stCondLst>
                                        </p:cTn>
                                        <p:tgtEl>
                                          <p:spTgt spid="19460"/>
                                        </p:tgtEl>
                                        <p:attrNameLst>
                                          <p:attrName>style.visibility</p:attrName>
                                        </p:attrNameLst>
                                      </p:cBhvr>
                                      <p:to>
                                        <p:strVal val="visible"/>
                                      </p:to>
                                    </p:set>
                                    <p:anim calcmode="lin" valueType="num">
                                      <p:cBhvr additive="base">
                                        <p:cTn id="19" dur="500" fill="hold"/>
                                        <p:tgtEl>
                                          <p:spTgt spid="19460"/>
                                        </p:tgtEl>
                                        <p:attrNameLst>
                                          <p:attrName>ppt_x</p:attrName>
                                        </p:attrNameLst>
                                      </p:cBhvr>
                                      <p:tavLst>
                                        <p:tav tm="0">
                                          <p:val>
                                            <p:strVal val="1+#ppt_w/2"/>
                                          </p:val>
                                        </p:tav>
                                        <p:tav tm="100000">
                                          <p:val>
                                            <p:strVal val="#ppt_x"/>
                                          </p:val>
                                        </p:tav>
                                      </p:tavLst>
                                    </p:anim>
                                    <p:anim calcmode="lin" valueType="num">
                                      <p:cBhvr additive="base">
                                        <p:cTn id="20" dur="500" fill="hold"/>
                                        <p:tgtEl>
                                          <p:spTgt spid="19460"/>
                                        </p:tgtEl>
                                        <p:attrNameLst>
                                          <p:attrName>ppt_y</p:attrName>
                                        </p:attrNameLst>
                                      </p:cBhvr>
                                      <p:tavLst>
                                        <p:tav tm="0">
                                          <p:val>
                                            <p:strVal val="0-#ppt_h/2"/>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19459"/>
                                        </p:tgtEl>
                                        <p:attrNameLst>
                                          <p:attrName>style.visibility</p:attrName>
                                        </p:attrNameLst>
                                      </p:cBhvr>
                                      <p:to>
                                        <p:strVal val="visible"/>
                                      </p:to>
                                    </p:set>
                                    <p:anim calcmode="lin" valueType="num">
                                      <p:cBhvr additive="base">
                                        <p:cTn id="25" dur="500" fill="hold"/>
                                        <p:tgtEl>
                                          <p:spTgt spid="19459"/>
                                        </p:tgtEl>
                                        <p:attrNameLst>
                                          <p:attrName>ppt_x</p:attrName>
                                        </p:attrNameLst>
                                      </p:cBhvr>
                                      <p:tavLst>
                                        <p:tav tm="0">
                                          <p:val>
                                            <p:strVal val="0-#ppt_w/2"/>
                                          </p:val>
                                        </p:tav>
                                        <p:tav tm="100000">
                                          <p:val>
                                            <p:strVal val="#ppt_x"/>
                                          </p:val>
                                        </p:tav>
                                      </p:tavLst>
                                    </p:anim>
                                    <p:anim calcmode="lin" valueType="num">
                                      <p:cBhvr additive="base">
                                        <p:cTn id="26" dur="500" fill="hold"/>
                                        <p:tgtEl>
                                          <p:spTgt spid="19459"/>
                                        </p:tgtEl>
                                        <p:attrNameLst>
                                          <p:attrName>ppt_y</p:attrName>
                                        </p:attrNameLst>
                                      </p:cBhvr>
                                      <p:tavLst>
                                        <p:tav tm="0">
                                          <p:val>
                                            <p:strVal val="#ppt_y"/>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2" fill="hold" grpId="0" nodeType="clickEffect">
                                  <p:stCondLst>
                                    <p:cond delay="0"/>
                                  </p:stCondLst>
                                  <p:childTnLst>
                                    <p:set>
                                      <p:cBhvr>
                                        <p:cTn id="30" dur="1" fill="hold">
                                          <p:stCondLst>
                                            <p:cond delay="0"/>
                                          </p:stCondLst>
                                        </p:cTn>
                                        <p:tgtEl>
                                          <p:spTgt spid="19462"/>
                                        </p:tgtEl>
                                        <p:attrNameLst>
                                          <p:attrName>style.visibility</p:attrName>
                                        </p:attrNameLst>
                                      </p:cBhvr>
                                      <p:to>
                                        <p:strVal val="visible"/>
                                      </p:to>
                                    </p:set>
                                    <p:anim calcmode="lin" valueType="num">
                                      <p:cBhvr additive="base">
                                        <p:cTn id="31" dur="500" fill="hold"/>
                                        <p:tgtEl>
                                          <p:spTgt spid="19462"/>
                                        </p:tgtEl>
                                        <p:attrNameLst>
                                          <p:attrName>ppt_x</p:attrName>
                                        </p:attrNameLst>
                                      </p:cBhvr>
                                      <p:tavLst>
                                        <p:tav tm="0">
                                          <p:val>
                                            <p:strVal val="1+#ppt_w/2"/>
                                          </p:val>
                                        </p:tav>
                                        <p:tav tm="100000">
                                          <p:val>
                                            <p:strVal val="#ppt_x"/>
                                          </p:val>
                                        </p:tav>
                                      </p:tavLst>
                                    </p:anim>
                                    <p:anim calcmode="lin" valueType="num">
                                      <p:cBhvr additive="base">
                                        <p:cTn id="32" dur="500" fill="hold"/>
                                        <p:tgtEl>
                                          <p:spTgt spid="19462"/>
                                        </p:tgtEl>
                                        <p:attrNameLst>
                                          <p:attrName>ppt_y</p:attrName>
                                        </p:attrNameLst>
                                      </p:cBhvr>
                                      <p:tavLst>
                                        <p:tav tm="0">
                                          <p:val>
                                            <p:strVal val="#ppt_y"/>
                                          </p:val>
                                        </p:tav>
                                        <p:tav tm="100000">
                                          <p:val>
                                            <p:strVal val="#ppt_y"/>
                                          </p:val>
                                        </p:tav>
                                      </p:tavLst>
                                    </p:anim>
                                  </p:childTnLst>
                                </p:cTn>
                              </p:par>
                            </p:childTnLst>
                          </p:cTn>
                        </p:par>
                      </p:childTnLst>
                    </p:cTn>
                  </p:par>
                  <p:par>
                    <p:cTn id="33" fill="hold" nodeType="clickPar">
                      <p:stCondLst>
                        <p:cond delay="indefinite"/>
                      </p:stCondLst>
                      <p:childTnLst>
                        <p:par>
                          <p:cTn id="34" fill="hold" nodeType="withGroup">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19461"/>
                                        </p:tgtEl>
                                        <p:attrNameLst>
                                          <p:attrName>style.visibility</p:attrName>
                                        </p:attrNameLst>
                                      </p:cBhvr>
                                      <p:to>
                                        <p:strVal val="visible"/>
                                      </p:to>
                                    </p:set>
                                    <p:anim calcmode="lin" valueType="num">
                                      <p:cBhvr additive="base">
                                        <p:cTn id="37" dur="500" fill="hold"/>
                                        <p:tgtEl>
                                          <p:spTgt spid="19461"/>
                                        </p:tgtEl>
                                        <p:attrNameLst>
                                          <p:attrName>ppt_x</p:attrName>
                                        </p:attrNameLst>
                                      </p:cBhvr>
                                      <p:tavLst>
                                        <p:tav tm="0">
                                          <p:val>
                                            <p:strVal val="0-#ppt_w/2"/>
                                          </p:val>
                                        </p:tav>
                                        <p:tav tm="100000">
                                          <p:val>
                                            <p:strVal val="#ppt_x"/>
                                          </p:val>
                                        </p:tav>
                                      </p:tavLst>
                                    </p:anim>
                                    <p:anim calcmode="lin" valueType="num">
                                      <p:cBhvr additive="base">
                                        <p:cTn id="38" dur="500" fill="hold"/>
                                        <p:tgtEl>
                                          <p:spTgt spid="1946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459" grpId="0" animBg="1" autoUpdateAnimBg="0"/>
      <p:bldP spid="19460" grpId="0" animBg="1" autoUpdateAnimBg="0"/>
      <p:bldP spid="19461" grpId="0" animBg="1" autoUpdateAnimBg="0"/>
      <p:bldP spid="19462" grpId="0" animBg="1" autoUpdateAnimBg="0"/>
    </p:bldLst>
  </p:timing>
</p:sld>
</file>

<file path=ppt/slides/slide18.xml><?xml version="1.0" encoding="utf-8"?>
<p:sld xmlns:a="http://schemas.openxmlformats.org/drawingml/2006/main" xmlns:r="http://schemas.openxmlformats.org/officeDocument/2006/relationships" xmlns:p="http://schemas.openxmlformats.org/presentationml/2006/main" showMasterSp="0">
  <p:cSld>
    <p:bg bwMode="auto">
      <p:bgPr>
        <a:blipFill dpi="0" rotWithShape="0">
          <a:blip r:embed="rId2"/>
          <a:srcRect/>
          <a:stretch>
            <a:fillRect/>
          </a:stretch>
        </a:blipFill>
        <a:effectLst/>
      </p:bgPr>
    </p:bg>
    <p:spTree>
      <p:nvGrpSpPr>
        <p:cNvPr id="1" name=""/>
        <p:cNvGrpSpPr/>
        <p:nvPr/>
      </p:nvGrpSpPr>
      <p:grpSpPr>
        <a:xfrm>
          <a:off x="0" y="0"/>
          <a:ext cx="0" cy="0"/>
          <a:chOff x="0" y="0"/>
          <a:chExt cx="0" cy="0"/>
        </a:xfrm>
      </p:grpSpPr>
      <p:pic>
        <p:nvPicPr>
          <p:cNvPr id="20482" name="Picture 10" descr="http://t3.baidu.com/it/u=1642682374,3083371757&amp;fm=23&amp;gp=0.jpg"/>
          <p:cNvPicPr>
            <a:picLocks noChangeAspect="1" noChangeArrowheads="1"/>
          </p:cNvPicPr>
          <p:nvPr/>
        </p:nvPicPr>
        <p:blipFill>
          <a:blip r:embed="rId3">
            <a:extLst>
              <a:ext uri="{28A0092B-C50C-407E-A947-70E740481C1C}">
                <a14:useLocalDpi xmlns:a14="http://schemas.microsoft.com/office/drawing/2010/main" val="0"/>
              </a:ext>
            </a:extLst>
          </a:blip>
          <a:srcRect l="10799" r="21597"/>
          <a:stretch>
            <a:fillRect/>
          </a:stretch>
        </p:blipFill>
        <p:spPr bwMode="auto">
          <a:xfrm>
            <a:off x="3851275" y="2617788"/>
            <a:ext cx="1765300" cy="181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483" name="Picture 10" descr="http://t2.baidu.com/it/u=2106127753,3651803650&amp;fm=23&amp;gp=0.jpg"/>
          <p:cNvPicPr>
            <a:picLocks noChangeAspect="1" noChangeArrowheads="1"/>
          </p:cNvPicPr>
          <p:nvPr/>
        </p:nvPicPr>
        <p:blipFill>
          <a:blip r:embed="rId4">
            <a:extLst>
              <a:ext uri="{28A0092B-C50C-407E-A947-70E740481C1C}">
                <a14:useLocalDpi xmlns:a14="http://schemas.microsoft.com/office/drawing/2010/main" val="0"/>
              </a:ext>
            </a:extLst>
          </a:blip>
          <a:srcRect b="15118"/>
          <a:stretch>
            <a:fillRect/>
          </a:stretch>
        </p:blipFill>
        <p:spPr bwMode="auto">
          <a:xfrm>
            <a:off x="4716463" y="4797425"/>
            <a:ext cx="1584325" cy="1584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484" name="Picture 12" descr="http://t3.baidu.com/it/u=719426402,3598378747&amp;fm=21&amp;gp=0.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948488" y="3860800"/>
            <a:ext cx="1152525" cy="1733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485" name="WordArt 4"/>
          <p:cNvSpPr>
            <a:spLocks noChangeArrowheads="1" noChangeShapeType="1" noTextEdit="1"/>
          </p:cNvSpPr>
          <p:nvPr/>
        </p:nvSpPr>
        <p:spPr bwMode="auto">
          <a:xfrm>
            <a:off x="2627313" y="260350"/>
            <a:ext cx="4032250" cy="692150"/>
          </a:xfrm>
          <a:prstGeom prst="rect">
            <a:avLst/>
          </a:prstGeom>
        </p:spPr>
        <p:txBody>
          <a:bodyPr wrap="none" fromWordArt="1">
            <a:prstTxWarp prst="textDoubleWave1">
              <a:avLst>
                <a:gd name="adj1" fmla="val 6500"/>
                <a:gd name="adj2" fmla="val 0"/>
              </a:avLst>
            </a:prstTxWarp>
          </a:bodyPr>
          <a:lstStyle/>
          <a:p>
            <a:pPr algn="ctr"/>
            <a:r>
              <a:rPr lang="en-US" altLang="zh-CN" sz="4000" b="1" kern="10" spc="-400">
                <a:ln w="12700" cmpd="sng">
                  <a:solidFill>
                    <a:srgbClr val="000099"/>
                  </a:solidFill>
                  <a:round/>
                  <a:headEnd/>
                  <a:tailEnd/>
                </a:ln>
                <a:solidFill>
                  <a:srgbClr val="CC66FF"/>
                </a:solidFill>
                <a:effectLst>
                  <a:outerShdw dist="125724" dir="18900000" algn="ctr" rotWithShape="0">
                    <a:srgbClr val="000099"/>
                  </a:outerShdw>
                </a:effectLst>
                <a:latin typeface="Arial"/>
                <a:cs typeface="Arial"/>
              </a:rPr>
              <a:t>Discussion</a:t>
            </a:r>
            <a:endParaRPr lang="zh-CN" altLang="en-US" sz="4000" b="1" kern="10" spc="-400">
              <a:ln w="12700" cmpd="sng">
                <a:solidFill>
                  <a:srgbClr val="000099"/>
                </a:solidFill>
                <a:round/>
                <a:headEnd/>
                <a:tailEnd/>
              </a:ln>
              <a:solidFill>
                <a:srgbClr val="CC66FF"/>
              </a:solidFill>
              <a:effectLst>
                <a:outerShdw dist="125724" dir="18900000" algn="ctr" rotWithShape="0">
                  <a:srgbClr val="000099"/>
                </a:outerShdw>
              </a:effectLst>
              <a:latin typeface="Arial"/>
              <a:cs typeface="Arial"/>
            </a:endParaRPr>
          </a:p>
        </p:txBody>
      </p:sp>
      <p:sp>
        <p:nvSpPr>
          <p:cNvPr id="20486" name="Text Box 5"/>
          <p:cNvSpPr txBox="1">
            <a:spLocks noChangeArrowheads="1"/>
          </p:cNvSpPr>
          <p:nvPr/>
        </p:nvSpPr>
        <p:spPr bwMode="auto">
          <a:xfrm>
            <a:off x="971550" y="920750"/>
            <a:ext cx="7740650" cy="1644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a:solidFill>
                  <a:schemeClr val="tx1"/>
                </a:solidFill>
                <a:latin typeface="Times New Roman" pitchFamily="18" charset="0"/>
                <a:ea typeface="宋体" pitchFamily="2" charset="-122"/>
              </a:defRPr>
            </a:lvl1pPr>
            <a:lvl2pPr marL="742950" indent="-285750" eaLnBrk="0" hangingPunct="0">
              <a:defRPr sz="3200">
                <a:solidFill>
                  <a:schemeClr val="tx1"/>
                </a:solidFill>
                <a:latin typeface="Times New Roman" pitchFamily="18" charset="0"/>
                <a:ea typeface="宋体" pitchFamily="2" charset="-122"/>
              </a:defRPr>
            </a:lvl2pPr>
            <a:lvl3pPr marL="1143000" indent="-228600" eaLnBrk="0" hangingPunct="0">
              <a:defRPr sz="3200">
                <a:solidFill>
                  <a:schemeClr val="tx1"/>
                </a:solidFill>
                <a:latin typeface="Times New Roman" pitchFamily="18" charset="0"/>
                <a:ea typeface="宋体" pitchFamily="2" charset="-122"/>
              </a:defRPr>
            </a:lvl3pPr>
            <a:lvl4pPr marL="1600200" indent="-228600" eaLnBrk="0" hangingPunct="0">
              <a:defRPr sz="3200">
                <a:solidFill>
                  <a:schemeClr val="tx1"/>
                </a:solidFill>
                <a:latin typeface="Times New Roman" pitchFamily="18" charset="0"/>
                <a:ea typeface="宋体" pitchFamily="2" charset="-122"/>
              </a:defRPr>
            </a:lvl4pPr>
            <a:lvl5pPr marL="2057400" indent="-228600" eaLnBrk="0" hangingPunct="0">
              <a:defRPr sz="3200">
                <a:solidFill>
                  <a:schemeClr val="tx1"/>
                </a:solidFill>
                <a:latin typeface="Times New Roman" pitchFamily="18" charset="0"/>
                <a:ea typeface="宋体" pitchFamily="2" charset="-122"/>
              </a:defRPr>
            </a:lvl5pPr>
            <a:lvl6pPr marL="25146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6pPr>
            <a:lvl7pPr marL="29718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7pPr>
            <a:lvl8pPr marL="34290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8pPr>
            <a:lvl9pPr marL="38862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9pPr>
          </a:lstStyle>
          <a:p>
            <a:pPr eaLnBrk="1" hangingPunct="1">
              <a:spcBef>
                <a:spcPct val="50000"/>
              </a:spcBef>
            </a:pPr>
            <a:r>
              <a:rPr lang="en-US" sz="3400" b="1">
                <a:solidFill>
                  <a:srgbClr val="0000FF"/>
                </a:solidFill>
                <a:latin typeface="Arial" pitchFamily="34" charset="0"/>
              </a:rPr>
              <a:t>Tell your partner what you know about robots. What do they look like and what can they do?</a:t>
            </a:r>
          </a:p>
        </p:txBody>
      </p:sp>
      <p:sp>
        <p:nvSpPr>
          <p:cNvPr id="20487" name="Oval 2"/>
          <p:cNvSpPr>
            <a:spLocks noChangeArrowheads="1"/>
          </p:cNvSpPr>
          <p:nvPr/>
        </p:nvSpPr>
        <p:spPr bwMode="auto">
          <a:xfrm>
            <a:off x="107950" y="981075"/>
            <a:ext cx="898525" cy="990600"/>
          </a:xfrm>
          <a:prstGeom prst="ellipse">
            <a:avLst/>
          </a:prstGeom>
          <a:solidFill>
            <a:srgbClr val="FFFF00"/>
          </a:solidFill>
          <a:ln w="9525" cmpd="sng">
            <a:solidFill>
              <a:schemeClr val="tx1"/>
            </a:solidFill>
            <a:round/>
            <a:headEnd/>
            <a:tailEnd/>
          </a:ln>
        </p:spPr>
        <p:txBody>
          <a:bodyPr wrap="none" anchor="ctr"/>
          <a:lstStyle/>
          <a:p>
            <a:pPr algn="ctr"/>
            <a:r>
              <a:rPr lang="en-US" sz="4000" b="1">
                <a:latin typeface="Times New Roman" pitchFamily="18" charset="0"/>
              </a:rPr>
              <a:t>2a</a:t>
            </a:r>
          </a:p>
        </p:txBody>
      </p:sp>
      <p:sp>
        <p:nvSpPr>
          <p:cNvPr id="20488" name="圆角矩形标注 6"/>
          <p:cNvSpPr>
            <a:spLocks noChangeArrowheads="1"/>
          </p:cNvSpPr>
          <p:nvPr/>
        </p:nvSpPr>
        <p:spPr bwMode="auto">
          <a:xfrm>
            <a:off x="215900" y="2709863"/>
            <a:ext cx="3635375" cy="1871662"/>
          </a:xfrm>
          <a:prstGeom prst="wedgeRoundRectCallout">
            <a:avLst>
              <a:gd name="adj1" fmla="val 66551"/>
              <a:gd name="adj2" fmla="val -16074"/>
              <a:gd name="adj3" fmla="val 16667"/>
            </a:avLst>
          </a:prstGeom>
          <a:noFill/>
          <a:ln w="25400" cmpd="sng">
            <a:solidFill>
              <a:srgbClr val="89A4A7"/>
            </a:solidFill>
            <a:miter lim="800000"/>
            <a:headEnd/>
            <a:tailEnd/>
          </a:ln>
          <a:extLst>
            <a:ext uri="{909E8E84-426E-40DD-AFC4-6F175D3DCCD1}">
              <a14:hiddenFill xmlns:a14="http://schemas.microsoft.com/office/drawing/2010/main">
                <a:solidFill>
                  <a:srgbClr val="FFFFFF"/>
                </a:solidFill>
              </a14:hiddenFill>
            </a:ext>
          </a:extLst>
        </p:spPr>
        <p:txBody>
          <a:bodyPr anchor="ctr"/>
          <a:lstStyle/>
          <a:p>
            <a:r>
              <a:rPr lang="en-US" sz="3400" b="1">
                <a:latin typeface="Times New Roman" pitchFamily="18" charset="0"/>
                <a:cs typeface="Times New Roman" pitchFamily="18" charset="0"/>
              </a:rPr>
              <a:t>I think there will be more robots in the future.</a:t>
            </a:r>
            <a:endParaRPr lang="zh-CN" altLang="en-US" sz="3400" b="1">
              <a:latin typeface="Times New Roman" pitchFamily="18" charset="0"/>
              <a:cs typeface="Times New Roman" pitchFamily="18" charset="0"/>
            </a:endParaRPr>
          </a:p>
        </p:txBody>
      </p:sp>
      <p:sp>
        <p:nvSpPr>
          <p:cNvPr id="20489" name="圆角矩形标注 10"/>
          <p:cNvSpPr>
            <a:spLocks noChangeArrowheads="1"/>
          </p:cNvSpPr>
          <p:nvPr/>
        </p:nvSpPr>
        <p:spPr bwMode="auto">
          <a:xfrm>
            <a:off x="5651500" y="2493963"/>
            <a:ext cx="3492500" cy="1079500"/>
          </a:xfrm>
          <a:prstGeom prst="wedgeRoundRectCallout">
            <a:avLst>
              <a:gd name="adj1" fmla="val -6866"/>
              <a:gd name="adj2" fmla="val 109116"/>
              <a:gd name="adj3" fmla="val 16667"/>
            </a:avLst>
          </a:prstGeom>
          <a:noFill/>
          <a:ln w="25400" cmpd="sng">
            <a:solidFill>
              <a:srgbClr val="89A4A7"/>
            </a:solidFill>
            <a:miter lim="800000"/>
            <a:headEnd/>
            <a:tailEnd/>
          </a:ln>
          <a:extLst>
            <a:ext uri="{909E8E84-426E-40DD-AFC4-6F175D3DCCD1}">
              <a14:hiddenFill xmlns:a14="http://schemas.microsoft.com/office/drawing/2010/main">
                <a:solidFill>
                  <a:srgbClr val="FFFFFF"/>
                </a:solidFill>
              </a14:hiddenFill>
            </a:ext>
          </a:extLst>
        </p:spPr>
        <p:txBody>
          <a:bodyPr anchor="ctr"/>
          <a:lstStyle/>
          <a:p>
            <a:r>
              <a:rPr lang="en-US" sz="3400" b="1">
                <a:latin typeface="Times New Roman" pitchFamily="18" charset="0"/>
                <a:cs typeface="Times New Roman" pitchFamily="18" charset="0"/>
              </a:rPr>
              <a:t>Really? What do they look like?</a:t>
            </a:r>
            <a:endParaRPr lang="zh-CN" altLang="en-US" sz="3400" b="1">
              <a:latin typeface="Times New Roman" pitchFamily="18" charset="0"/>
              <a:cs typeface="Times New Roman" pitchFamily="18" charset="0"/>
            </a:endParaRPr>
          </a:p>
        </p:txBody>
      </p:sp>
      <p:sp>
        <p:nvSpPr>
          <p:cNvPr id="20490" name="圆角矩形标注 11"/>
          <p:cNvSpPr>
            <a:spLocks noChangeArrowheads="1"/>
          </p:cNvSpPr>
          <p:nvPr/>
        </p:nvSpPr>
        <p:spPr bwMode="auto">
          <a:xfrm>
            <a:off x="107950" y="4941888"/>
            <a:ext cx="4572000" cy="1655762"/>
          </a:xfrm>
          <a:prstGeom prst="wedgeRoundRectCallout">
            <a:avLst>
              <a:gd name="adj1" fmla="val 65278"/>
              <a:gd name="adj2" fmla="val 16347"/>
              <a:gd name="adj3" fmla="val 16667"/>
            </a:avLst>
          </a:prstGeom>
          <a:noFill/>
          <a:ln w="25400" cmpd="sng">
            <a:solidFill>
              <a:srgbClr val="89A4A7"/>
            </a:solidFill>
            <a:miter lim="800000"/>
            <a:headEnd/>
            <a:tailEnd/>
          </a:ln>
          <a:extLst>
            <a:ext uri="{909E8E84-426E-40DD-AFC4-6F175D3DCCD1}">
              <a14:hiddenFill xmlns:a14="http://schemas.microsoft.com/office/drawing/2010/main">
                <a:solidFill>
                  <a:srgbClr val="FFFFFF"/>
                </a:solidFill>
              </a14:hiddenFill>
            </a:ext>
          </a:extLst>
        </p:spPr>
        <p:txBody>
          <a:bodyPr anchor="ctr"/>
          <a:lstStyle/>
          <a:p>
            <a:r>
              <a:rPr lang="en-US" sz="3400" b="1">
                <a:latin typeface="Times New Roman" pitchFamily="18" charset="0"/>
                <a:cs typeface="Times New Roman" pitchFamily="18" charset="0"/>
              </a:rPr>
              <a:t>I think they look like humans. They can do anything men can do. </a:t>
            </a:r>
            <a:endParaRPr lang="zh-CN" altLang="en-US" sz="3400" b="1">
              <a:latin typeface="Times New Roman" pitchFamily="18" charset="0"/>
              <a:cs typeface="Times New Roman" pitchFamily="18" charset="0"/>
            </a:endParaRPr>
          </a:p>
        </p:txBody>
      </p:sp>
      <p:sp>
        <p:nvSpPr>
          <p:cNvPr id="20491" name="圆角矩形标注 12"/>
          <p:cNvSpPr>
            <a:spLocks noChangeArrowheads="1"/>
          </p:cNvSpPr>
          <p:nvPr/>
        </p:nvSpPr>
        <p:spPr bwMode="auto">
          <a:xfrm>
            <a:off x="6300788" y="5662613"/>
            <a:ext cx="2771775" cy="1079500"/>
          </a:xfrm>
          <a:prstGeom prst="wedgeRoundRectCallout">
            <a:avLst>
              <a:gd name="adj1" fmla="val -11741"/>
              <a:gd name="adj2" fmla="val -117796"/>
              <a:gd name="adj3" fmla="val 16667"/>
            </a:avLst>
          </a:prstGeom>
          <a:noFill/>
          <a:ln w="25400" cmpd="sng">
            <a:solidFill>
              <a:srgbClr val="89A4A7"/>
            </a:solidFill>
            <a:miter lim="800000"/>
            <a:headEnd/>
            <a:tailEnd/>
          </a:ln>
          <a:extLst>
            <a:ext uri="{909E8E84-426E-40DD-AFC4-6F175D3DCCD1}">
              <a14:hiddenFill xmlns:a14="http://schemas.microsoft.com/office/drawing/2010/main">
                <a:solidFill>
                  <a:srgbClr val="FFFFFF"/>
                </a:solidFill>
              </a14:hiddenFill>
            </a:ext>
          </a:extLst>
        </p:spPr>
        <p:txBody>
          <a:bodyPr anchor="ctr"/>
          <a:lstStyle/>
          <a:p>
            <a:r>
              <a:rPr lang="en-US" sz="3400" b="1">
                <a:latin typeface="Times New Roman" pitchFamily="18" charset="0"/>
                <a:cs typeface="Times New Roman" pitchFamily="18" charset="0"/>
              </a:rPr>
              <a:t>Sounds interesting.</a:t>
            </a:r>
            <a:endParaRPr lang="zh-CN" altLang="en-US" sz="3400" b="1">
              <a:latin typeface="Times New Roman" pitchFamily="18" charset="0"/>
              <a:cs typeface="Times New Roman" pitchFamily="18" charset="0"/>
            </a:endParaRPr>
          </a:p>
        </p:txBody>
      </p:sp>
    </p:spTree>
  </p:cSld>
  <p:clrMapOvr>
    <a:masterClrMapping/>
  </p:clrMapOvr>
  <p:transition>
    <p:diamon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4" presetClass="entr" presetSubtype="0" fill="hold" grpId="0" nodeType="withEffect">
                                  <p:stCondLst>
                                    <p:cond delay="0"/>
                                  </p:stCondLst>
                                  <p:childTnLst>
                                    <p:set>
                                      <p:cBhvr>
                                        <p:cTn id="6" dur="1" fill="hold">
                                          <p:stCondLst>
                                            <p:cond delay="0"/>
                                          </p:stCondLst>
                                        </p:cTn>
                                        <p:tgtEl>
                                          <p:spTgt spid="20485"/>
                                        </p:tgtEl>
                                        <p:attrNameLst>
                                          <p:attrName>style.visibility</p:attrName>
                                        </p:attrNameLst>
                                      </p:cBhvr>
                                      <p:to>
                                        <p:strVal val="visible"/>
                                      </p:to>
                                    </p:set>
                                    <p:anim to="" calcmode="lin" valueType="num">
                                      <p:cBhvr>
                                        <p:cTn id="7" dur="1" fill="hold"/>
                                        <p:tgtEl>
                                          <p:spTgt spid="20485"/>
                                        </p:tgtEl>
                                      </p:cBhvr>
                                    </p:anim>
                                  </p:childTnLst>
                                </p:cTn>
                              </p:par>
                            </p:childTnLst>
                          </p:cTn>
                        </p:par>
                      </p:childTnLst>
                    </p:cTn>
                  </p:par>
                  <p:par>
                    <p:cTn id="8" fill="hold" nodeType="clickPar">
                      <p:stCondLst>
                        <p:cond delay="indefinite"/>
                      </p:stCondLst>
                      <p:childTnLst>
                        <p:par>
                          <p:cTn id="9" fill="hold" nodeType="withGroup">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20487"/>
                                        </p:tgtEl>
                                        <p:attrNameLst>
                                          <p:attrName>style.visibility</p:attrName>
                                        </p:attrNameLst>
                                      </p:cBhvr>
                                      <p:to>
                                        <p:strVal val="visible"/>
                                      </p:to>
                                    </p:set>
                                    <p:anim calcmode="lin" valueType="num">
                                      <p:cBhvr additive="base">
                                        <p:cTn id="12" dur="500" fill="hold"/>
                                        <p:tgtEl>
                                          <p:spTgt spid="20487"/>
                                        </p:tgtEl>
                                        <p:attrNameLst>
                                          <p:attrName>ppt_x</p:attrName>
                                        </p:attrNameLst>
                                      </p:cBhvr>
                                      <p:tavLst>
                                        <p:tav tm="0">
                                          <p:val>
                                            <p:strVal val="#ppt_x"/>
                                          </p:val>
                                        </p:tav>
                                        <p:tav tm="100000">
                                          <p:val>
                                            <p:strVal val="#ppt_x"/>
                                          </p:val>
                                        </p:tav>
                                      </p:tavLst>
                                    </p:anim>
                                    <p:anim calcmode="lin" valueType="num">
                                      <p:cBhvr additive="base">
                                        <p:cTn id="13" dur="500" fill="hold"/>
                                        <p:tgtEl>
                                          <p:spTgt spid="20487"/>
                                        </p:tgtEl>
                                        <p:attrNameLst>
                                          <p:attrName>ppt_y</p:attrName>
                                        </p:attrNameLst>
                                      </p:cBhvr>
                                      <p:tavLst>
                                        <p:tav tm="0">
                                          <p:val>
                                            <p:strVal val="1+#ppt_h/2"/>
                                          </p:val>
                                        </p:tav>
                                        <p:tav tm="100000">
                                          <p:val>
                                            <p:strVal val="#ppt_y"/>
                                          </p:val>
                                        </p:tav>
                                      </p:tavLst>
                                    </p:anim>
                                  </p:childTnLst>
                                </p:cTn>
                              </p:par>
                              <p:par>
                                <p:cTn id="14" presetID="2" presetClass="entr" presetSubtype="4" fill="hold" grpId="0" nodeType="withEffect">
                                  <p:stCondLst>
                                    <p:cond delay="0"/>
                                  </p:stCondLst>
                                  <p:childTnLst>
                                    <p:set>
                                      <p:cBhvr>
                                        <p:cTn id="15" dur="1" fill="hold">
                                          <p:stCondLst>
                                            <p:cond delay="0"/>
                                          </p:stCondLst>
                                        </p:cTn>
                                        <p:tgtEl>
                                          <p:spTgt spid="20486"/>
                                        </p:tgtEl>
                                        <p:attrNameLst>
                                          <p:attrName>style.visibility</p:attrName>
                                        </p:attrNameLst>
                                      </p:cBhvr>
                                      <p:to>
                                        <p:strVal val="visible"/>
                                      </p:to>
                                    </p:set>
                                    <p:anim calcmode="lin" valueType="num">
                                      <p:cBhvr additive="base">
                                        <p:cTn id="16" dur="500" fill="hold"/>
                                        <p:tgtEl>
                                          <p:spTgt spid="20486"/>
                                        </p:tgtEl>
                                        <p:attrNameLst>
                                          <p:attrName>ppt_x</p:attrName>
                                        </p:attrNameLst>
                                      </p:cBhvr>
                                      <p:tavLst>
                                        <p:tav tm="0">
                                          <p:val>
                                            <p:strVal val="#ppt_x"/>
                                          </p:val>
                                        </p:tav>
                                        <p:tav tm="100000">
                                          <p:val>
                                            <p:strVal val="#ppt_x"/>
                                          </p:val>
                                        </p:tav>
                                      </p:tavLst>
                                    </p:anim>
                                    <p:anim calcmode="lin" valueType="num">
                                      <p:cBhvr additive="base">
                                        <p:cTn id="17" dur="500" fill="hold"/>
                                        <p:tgtEl>
                                          <p:spTgt spid="20486"/>
                                        </p:tgtEl>
                                        <p:attrNameLst>
                                          <p:attrName>ppt_y</p:attrName>
                                        </p:attrNameLst>
                                      </p:cBhvr>
                                      <p:tavLst>
                                        <p:tav tm="0">
                                          <p:val>
                                            <p:strVal val="1+#ppt_h/2"/>
                                          </p:val>
                                        </p:tav>
                                        <p:tav tm="100000">
                                          <p:val>
                                            <p:strVal val="#ppt_y"/>
                                          </p:val>
                                        </p:tav>
                                      </p:tavLst>
                                    </p:anim>
                                  </p:childTnLst>
                                </p:cTn>
                              </p:par>
                            </p:childTnLst>
                          </p:cTn>
                        </p:par>
                      </p:childTnLst>
                    </p:cTn>
                  </p:par>
                  <p:par>
                    <p:cTn id="18" fill="hold" nodeType="clickPar">
                      <p:stCondLst>
                        <p:cond delay="indefinite"/>
                      </p:stCondLst>
                      <p:childTnLst>
                        <p:par>
                          <p:cTn id="19" fill="hold" nodeType="withGroup">
                            <p:stCondLst>
                              <p:cond delay="0"/>
                            </p:stCondLst>
                            <p:childTnLst>
                              <p:par>
                                <p:cTn id="20" presetID="1" presetClass="entr" presetSubtype="0" fill="hold" nodeType="clickEffect">
                                  <p:stCondLst>
                                    <p:cond delay="0"/>
                                  </p:stCondLst>
                                  <p:childTnLst>
                                    <p:set>
                                      <p:cBhvr>
                                        <p:cTn id="21" dur="1" fill="hold">
                                          <p:stCondLst>
                                            <p:cond delay="499"/>
                                          </p:stCondLst>
                                        </p:cTn>
                                        <p:tgtEl>
                                          <p:spTgt spid="20483"/>
                                        </p:tgtEl>
                                        <p:attrNameLst>
                                          <p:attrName>style.visibility</p:attrName>
                                        </p:attrNameLst>
                                      </p:cBhvr>
                                      <p:to>
                                        <p:strVal val="visible"/>
                                      </p:to>
                                    </p:set>
                                  </p:childTnLst>
                                </p:cTn>
                              </p:par>
                              <p:par>
                                <p:cTn id="22" presetID="1" presetClass="entr" presetSubtype="0" fill="hold" nodeType="withEffect">
                                  <p:stCondLst>
                                    <p:cond delay="0"/>
                                  </p:stCondLst>
                                  <p:childTnLst>
                                    <p:set>
                                      <p:cBhvr>
                                        <p:cTn id="23" dur="1" fill="hold">
                                          <p:stCondLst>
                                            <p:cond delay="499"/>
                                          </p:stCondLst>
                                        </p:cTn>
                                        <p:tgtEl>
                                          <p:spTgt spid="20484"/>
                                        </p:tgtEl>
                                        <p:attrNameLst>
                                          <p:attrName>style.visibility</p:attrName>
                                        </p:attrNameLst>
                                      </p:cBhvr>
                                      <p:to>
                                        <p:strVal val="visible"/>
                                      </p:to>
                                    </p:set>
                                  </p:childTnLst>
                                </p:cTn>
                              </p:par>
                              <p:par>
                                <p:cTn id="24" presetID="53" presetClass="entr" presetSubtype="0" fill="hold" nodeType="withEffect">
                                  <p:stCondLst>
                                    <p:cond delay="0"/>
                                  </p:stCondLst>
                                  <p:childTnLst>
                                    <p:set>
                                      <p:cBhvr>
                                        <p:cTn id="25" dur="1" fill="hold">
                                          <p:stCondLst>
                                            <p:cond delay="0"/>
                                          </p:stCondLst>
                                        </p:cTn>
                                        <p:tgtEl>
                                          <p:spTgt spid="20482"/>
                                        </p:tgtEl>
                                        <p:attrNameLst>
                                          <p:attrName>style.visibility</p:attrName>
                                        </p:attrNameLst>
                                      </p:cBhvr>
                                      <p:to>
                                        <p:strVal val="visible"/>
                                      </p:to>
                                    </p:set>
                                    <p:anim calcmode="lin" valueType="num">
                                      <p:cBhvr>
                                        <p:cTn id="26" dur="500" fill="hold"/>
                                        <p:tgtEl>
                                          <p:spTgt spid="20482"/>
                                        </p:tgtEl>
                                        <p:attrNameLst>
                                          <p:attrName>ppt_w</p:attrName>
                                        </p:attrNameLst>
                                      </p:cBhvr>
                                      <p:tavLst>
                                        <p:tav tm="0">
                                          <p:val>
                                            <p:fltVal val="0"/>
                                          </p:val>
                                        </p:tav>
                                        <p:tav tm="100000">
                                          <p:val>
                                            <p:strVal val="#ppt_w"/>
                                          </p:val>
                                        </p:tav>
                                      </p:tavLst>
                                    </p:anim>
                                    <p:anim calcmode="lin" valueType="num">
                                      <p:cBhvr>
                                        <p:cTn id="27" dur="500" fill="hold"/>
                                        <p:tgtEl>
                                          <p:spTgt spid="20482"/>
                                        </p:tgtEl>
                                        <p:attrNameLst>
                                          <p:attrName>ppt_h</p:attrName>
                                        </p:attrNameLst>
                                      </p:cBhvr>
                                      <p:tavLst>
                                        <p:tav tm="0">
                                          <p:val>
                                            <p:fltVal val="0"/>
                                          </p:val>
                                        </p:tav>
                                        <p:tav tm="100000">
                                          <p:val>
                                            <p:strVal val="#ppt_h"/>
                                          </p:val>
                                        </p:tav>
                                      </p:tavLst>
                                    </p:anim>
                                    <p:animEffect transition="in" filter="fade">
                                      <p:cBhvr>
                                        <p:cTn id="28" dur="500"/>
                                        <p:tgtEl>
                                          <p:spTgt spid="20482"/>
                                        </p:tgtEl>
                                      </p:cBhvr>
                                    </p:animEffect>
                                  </p:childTnLst>
                                </p:cTn>
                              </p:par>
                            </p:childTnLst>
                          </p:cTn>
                        </p:par>
                      </p:childTnLst>
                    </p:cTn>
                  </p:par>
                  <p:par>
                    <p:cTn id="29" fill="hold" nodeType="clickPar">
                      <p:stCondLst>
                        <p:cond delay="indefinite"/>
                      </p:stCondLst>
                      <p:childTnLst>
                        <p:par>
                          <p:cTn id="30" fill="hold" nodeType="withGroup">
                            <p:stCondLst>
                              <p:cond delay="0"/>
                            </p:stCondLst>
                            <p:childTnLst>
                              <p:par>
                                <p:cTn id="31" presetID="2" presetClass="entr" presetSubtype="1" fill="hold" grpId="0" nodeType="clickEffect">
                                  <p:stCondLst>
                                    <p:cond delay="0"/>
                                  </p:stCondLst>
                                  <p:childTnLst>
                                    <p:set>
                                      <p:cBhvr>
                                        <p:cTn id="32" dur="1" fill="hold">
                                          <p:stCondLst>
                                            <p:cond delay="0"/>
                                          </p:stCondLst>
                                        </p:cTn>
                                        <p:tgtEl>
                                          <p:spTgt spid="20488"/>
                                        </p:tgtEl>
                                        <p:attrNameLst>
                                          <p:attrName>style.visibility</p:attrName>
                                        </p:attrNameLst>
                                      </p:cBhvr>
                                      <p:to>
                                        <p:strVal val="visible"/>
                                      </p:to>
                                    </p:set>
                                    <p:anim calcmode="lin" valueType="num">
                                      <p:cBhvr additive="base">
                                        <p:cTn id="33" dur="500" fill="hold"/>
                                        <p:tgtEl>
                                          <p:spTgt spid="20488"/>
                                        </p:tgtEl>
                                        <p:attrNameLst>
                                          <p:attrName>ppt_x</p:attrName>
                                        </p:attrNameLst>
                                      </p:cBhvr>
                                      <p:tavLst>
                                        <p:tav tm="0">
                                          <p:val>
                                            <p:strVal val="#ppt_x"/>
                                          </p:val>
                                        </p:tav>
                                        <p:tav tm="100000">
                                          <p:val>
                                            <p:strVal val="#ppt_x"/>
                                          </p:val>
                                        </p:tav>
                                      </p:tavLst>
                                    </p:anim>
                                    <p:anim calcmode="lin" valueType="num">
                                      <p:cBhvr additive="base">
                                        <p:cTn id="34" dur="500" fill="hold"/>
                                        <p:tgtEl>
                                          <p:spTgt spid="20488"/>
                                        </p:tgtEl>
                                        <p:attrNameLst>
                                          <p:attrName>ppt_y</p:attrName>
                                        </p:attrNameLst>
                                      </p:cBhvr>
                                      <p:tavLst>
                                        <p:tav tm="0">
                                          <p:val>
                                            <p:strVal val="0-#ppt_h/2"/>
                                          </p:val>
                                        </p:tav>
                                        <p:tav tm="100000">
                                          <p:val>
                                            <p:strVal val="#ppt_y"/>
                                          </p:val>
                                        </p:tav>
                                      </p:tavLst>
                                    </p:anim>
                                  </p:childTnLst>
                                </p:cTn>
                              </p:par>
                            </p:childTnLst>
                          </p:cTn>
                        </p:par>
                      </p:childTnLst>
                    </p:cTn>
                  </p:par>
                  <p:par>
                    <p:cTn id="35" fill="hold" nodeType="clickPar">
                      <p:stCondLst>
                        <p:cond delay="indefinite"/>
                      </p:stCondLst>
                      <p:childTnLst>
                        <p:par>
                          <p:cTn id="36" fill="hold" nodeType="withGroup">
                            <p:stCondLst>
                              <p:cond delay="0"/>
                            </p:stCondLst>
                            <p:childTnLst>
                              <p:par>
                                <p:cTn id="37" presetID="1" presetClass="entr" presetSubtype="0" fill="hold" grpId="0" nodeType="clickEffect">
                                  <p:stCondLst>
                                    <p:cond delay="0"/>
                                  </p:stCondLst>
                                  <p:childTnLst>
                                    <p:set>
                                      <p:cBhvr>
                                        <p:cTn id="38" dur="1" fill="hold">
                                          <p:stCondLst>
                                            <p:cond delay="499"/>
                                          </p:stCondLst>
                                        </p:cTn>
                                        <p:tgtEl>
                                          <p:spTgt spid="20489"/>
                                        </p:tgtEl>
                                        <p:attrNameLst>
                                          <p:attrName>style.visibility</p:attrName>
                                        </p:attrNameLst>
                                      </p:cBhvr>
                                      <p:to>
                                        <p:strVal val="visible"/>
                                      </p:to>
                                    </p:set>
                                  </p:childTnLst>
                                </p:cTn>
                              </p:par>
                            </p:childTnLst>
                          </p:cTn>
                        </p:par>
                      </p:childTnLst>
                    </p:cTn>
                  </p:par>
                  <p:par>
                    <p:cTn id="39" fill="hold" nodeType="clickPar">
                      <p:stCondLst>
                        <p:cond delay="indefinite"/>
                      </p:stCondLst>
                      <p:childTnLst>
                        <p:par>
                          <p:cTn id="40" fill="hold" nodeType="withGroup">
                            <p:stCondLst>
                              <p:cond delay="0"/>
                            </p:stCondLst>
                            <p:childTnLst>
                              <p:par>
                                <p:cTn id="41" presetID="2" presetClass="entr" presetSubtype="6" fill="hold" grpId="0" nodeType="clickEffect">
                                  <p:stCondLst>
                                    <p:cond delay="0"/>
                                  </p:stCondLst>
                                  <p:childTnLst>
                                    <p:set>
                                      <p:cBhvr>
                                        <p:cTn id="42" dur="1" fill="hold">
                                          <p:stCondLst>
                                            <p:cond delay="0"/>
                                          </p:stCondLst>
                                        </p:cTn>
                                        <p:tgtEl>
                                          <p:spTgt spid="20490"/>
                                        </p:tgtEl>
                                        <p:attrNameLst>
                                          <p:attrName>style.visibility</p:attrName>
                                        </p:attrNameLst>
                                      </p:cBhvr>
                                      <p:to>
                                        <p:strVal val="visible"/>
                                      </p:to>
                                    </p:set>
                                    <p:anim calcmode="lin" valueType="num">
                                      <p:cBhvr additive="base">
                                        <p:cTn id="43" dur="500" fill="hold"/>
                                        <p:tgtEl>
                                          <p:spTgt spid="20490"/>
                                        </p:tgtEl>
                                        <p:attrNameLst>
                                          <p:attrName>ppt_x</p:attrName>
                                        </p:attrNameLst>
                                      </p:cBhvr>
                                      <p:tavLst>
                                        <p:tav tm="0">
                                          <p:val>
                                            <p:strVal val="1+#ppt_w/2"/>
                                          </p:val>
                                        </p:tav>
                                        <p:tav tm="100000">
                                          <p:val>
                                            <p:strVal val="#ppt_x"/>
                                          </p:val>
                                        </p:tav>
                                      </p:tavLst>
                                    </p:anim>
                                    <p:anim calcmode="lin" valueType="num">
                                      <p:cBhvr additive="base">
                                        <p:cTn id="44" dur="500" fill="hold"/>
                                        <p:tgtEl>
                                          <p:spTgt spid="20490"/>
                                        </p:tgtEl>
                                        <p:attrNameLst>
                                          <p:attrName>ppt_y</p:attrName>
                                        </p:attrNameLst>
                                      </p:cBhvr>
                                      <p:tavLst>
                                        <p:tav tm="0">
                                          <p:val>
                                            <p:strVal val="1+#ppt_h/2"/>
                                          </p:val>
                                        </p:tav>
                                        <p:tav tm="100000">
                                          <p:val>
                                            <p:strVal val="#ppt_y"/>
                                          </p:val>
                                        </p:tav>
                                      </p:tavLst>
                                    </p:anim>
                                  </p:childTnLst>
                                </p:cTn>
                              </p:par>
                            </p:childTnLst>
                          </p:cTn>
                        </p:par>
                      </p:childTnLst>
                    </p:cTn>
                  </p:par>
                  <p:par>
                    <p:cTn id="45" fill="hold" nodeType="clickPar">
                      <p:stCondLst>
                        <p:cond delay="indefinite"/>
                      </p:stCondLst>
                      <p:childTnLst>
                        <p:par>
                          <p:cTn id="46" fill="hold" nodeType="withGroup">
                            <p:stCondLst>
                              <p:cond delay="0"/>
                            </p:stCondLst>
                            <p:childTnLst>
                              <p:par>
                                <p:cTn id="47" presetID="2" presetClass="entr" presetSubtype="2" fill="hold" grpId="0" nodeType="clickEffect">
                                  <p:stCondLst>
                                    <p:cond delay="0"/>
                                  </p:stCondLst>
                                  <p:childTnLst>
                                    <p:set>
                                      <p:cBhvr>
                                        <p:cTn id="48" dur="1" fill="hold">
                                          <p:stCondLst>
                                            <p:cond delay="0"/>
                                          </p:stCondLst>
                                        </p:cTn>
                                        <p:tgtEl>
                                          <p:spTgt spid="20491"/>
                                        </p:tgtEl>
                                        <p:attrNameLst>
                                          <p:attrName>style.visibility</p:attrName>
                                        </p:attrNameLst>
                                      </p:cBhvr>
                                      <p:to>
                                        <p:strVal val="visible"/>
                                      </p:to>
                                    </p:set>
                                    <p:anim calcmode="lin" valueType="num">
                                      <p:cBhvr additive="base">
                                        <p:cTn id="49" dur="500" fill="hold"/>
                                        <p:tgtEl>
                                          <p:spTgt spid="20491"/>
                                        </p:tgtEl>
                                        <p:attrNameLst>
                                          <p:attrName>ppt_x</p:attrName>
                                        </p:attrNameLst>
                                      </p:cBhvr>
                                      <p:tavLst>
                                        <p:tav tm="0">
                                          <p:val>
                                            <p:strVal val="1+#ppt_w/2"/>
                                          </p:val>
                                        </p:tav>
                                        <p:tav tm="100000">
                                          <p:val>
                                            <p:strVal val="#ppt_x"/>
                                          </p:val>
                                        </p:tav>
                                      </p:tavLst>
                                    </p:anim>
                                    <p:anim calcmode="lin" valueType="num">
                                      <p:cBhvr additive="base">
                                        <p:cTn id="50" dur="500" fill="hold"/>
                                        <p:tgtEl>
                                          <p:spTgt spid="2049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485" grpId="0" animBg="1"/>
      <p:bldP spid="20486" grpId="0" autoUpdateAnimBg="0"/>
      <p:bldP spid="20487" grpId="0" animBg="1" autoUpdateAnimBg="0"/>
      <p:bldP spid="20488" grpId="0" animBg="1" autoUpdateAnimBg="0"/>
      <p:bldP spid="20489" grpId="0" animBg="1" autoUpdateAnimBg="0"/>
      <p:bldP spid="20490" grpId="0" animBg="1" autoUpdateAnimBg="0"/>
      <p:bldP spid="20491" grpId="0" animBg="1" autoUpdateAnimBg="0"/>
    </p:bldLst>
  </p:timing>
</p:sld>
</file>

<file path=ppt/slides/slide19.xml><?xml version="1.0" encoding="utf-8"?>
<p:sld xmlns:a="http://schemas.openxmlformats.org/drawingml/2006/main" xmlns:r="http://schemas.openxmlformats.org/officeDocument/2006/relationships" xmlns:p="http://schemas.openxmlformats.org/presentationml/2006/main" showMasterSp="0">
  <p:cSld>
    <p:bg bwMode="auto">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1506" name="Text Box 5"/>
          <p:cNvSpPr txBox="1">
            <a:spLocks noChangeArrowheads="1"/>
          </p:cNvSpPr>
          <p:nvPr/>
        </p:nvSpPr>
        <p:spPr bwMode="auto">
          <a:xfrm>
            <a:off x="433388" y="1557338"/>
            <a:ext cx="8026400" cy="20685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a:solidFill>
                  <a:schemeClr val="tx1"/>
                </a:solidFill>
                <a:latin typeface="Times New Roman" pitchFamily="18" charset="0"/>
                <a:ea typeface="宋体" pitchFamily="2" charset="-122"/>
              </a:defRPr>
            </a:lvl1pPr>
            <a:lvl2pPr marL="742950" indent="-285750" eaLnBrk="0" hangingPunct="0">
              <a:defRPr sz="3200">
                <a:solidFill>
                  <a:schemeClr val="tx1"/>
                </a:solidFill>
                <a:latin typeface="Times New Roman" pitchFamily="18" charset="0"/>
                <a:ea typeface="宋体" pitchFamily="2" charset="-122"/>
              </a:defRPr>
            </a:lvl2pPr>
            <a:lvl3pPr marL="1143000" indent="-228600" eaLnBrk="0" hangingPunct="0">
              <a:defRPr sz="3200">
                <a:solidFill>
                  <a:schemeClr val="tx1"/>
                </a:solidFill>
                <a:latin typeface="Times New Roman" pitchFamily="18" charset="0"/>
                <a:ea typeface="宋体" pitchFamily="2" charset="-122"/>
              </a:defRPr>
            </a:lvl3pPr>
            <a:lvl4pPr marL="1600200" indent="-228600" eaLnBrk="0" hangingPunct="0">
              <a:defRPr sz="3200">
                <a:solidFill>
                  <a:schemeClr val="tx1"/>
                </a:solidFill>
                <a:latin typeface="Times New Roman" pitchFamily="18" charset="0"/>
                <a:ea typeface="宋体" pitchFamily="2" charset="-122"/>
              </a:defRPr>
            </a:lvl4pPr>
            <a:lvl5pPr marL="2057400" indent="-228600" eaLnBrk="0" hangingPunct="0">
              <a:defRPr sz="3200">
                <a:solidFill>
                  <a:schemeClr val="tx1"/>
                </a:solidFill>
                <a:latin typeface="Times New Roman" pitchFamily="18" charset="0"/>
                <a:ea typeface="宋体" pitchFamily="2" charset="-122"/>
              </a:defRPr>
            </a:lvl5pPr>
            <a:lvl6pPr marL="25146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6pPr>
            <a:lvl7pPr marL="29718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7pPr>
            <a:lvl8pPr marL="34290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8pPr>
            <a:lvl9pPr marL="38862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9pPr>
          </a:lstStyle>
          <a:p>
            <a:pPr eaLnBrk="1" hangingPunct="1">
              <a:lnSpc>
                <a:spcPct val="120000"/>
              </a:lnSpc>
            </a:pPr>
            <a:r>
              <a:rPr lang="en-US" sz="3600" b="1">
                <a:cs typeface="Times New Roman" pitchFamily="18" charset="0"/>
              </a:rPr>
              <a:t>e.g. The little girl can </a:t>
            </a:r>
            <a:r>
              <a:rPr lang="en-US" sz="3600" b="1">
                <a:solidFill>
                  <a:srgbClr val="0000FF"/>
                </a:solidFill>
                <a:cs typeface="Times New Roman" pitchFamily="18" charset="0"/>
              </a:rPr>
              <a:t>even</a:t>
            </a:r>
            <a:r>
              <a:rPr lang="en-US" sz="3600" b="1">
                <a:cs typeface="Times New Roman" pitchFamily="18" charset="0"/>
              </a:rPr>
              <a:t> recite the </a:t>
            </a:r>
          </a:p>
          <a:p>
            <a:pPr eaLnBrk="1" hangingPunct="1">
              <a:lnSpc>
                <a:spcPct val="120000"/>
              </a:lnSpc>
            </a:pPr>
            <a:r>
              <a:rPr lang="en-US" sz="3600" b="1">
                <a:cs typeface="Times New Roman" pitchFamily="18" charset="0"/>
              </a:rPr>
              <a:t>       article. </a:t>
            </a:r>
          </a:p>
          <a:p>
            <a:pPr eaLnBrk="1" hangingPunct="1">
              <a:lnSpc>
                <a:spcPct val="120000"/>
              </a:lnSpc>
            </a:pPr>
            <a:r>
              <a:rPr lang="zh-CN" altLang="en-US" sz="3600" b="1">
                <a:cs typeface="Times New Roman" pitchFamily="18" charset="0"/>
              </a:rPr>
              <a:t>       小女孩甚至还能背诵这篇文章。</a:t>
            </a:r>
            <a:endParaRPr lang="en-US" sz="3600" b="1">
              <a:cs typeface="Times New Roman" pitchFamily="18" charset="0"/>
            </a:endParaRPr>
          </a:p>
        </p:txBody>
      </p:sp>
      <p:sp>
        <p:nvSpPr>
          <p:cNvPr id="21507" name="Text Box 6"/>
          <p:cNvSpPr txBox="1">
            <a:spLocks noChangeArrowheads="1"/>
          </p:cNvSpPr>
          <p:nvPr/>
        </p:nvSpPr>
        <p:spPr bwMode="auto">
          <a:xfrm>
            <a:off x="0" y="981075"/>
            <a:ext cx="6227763" cy="750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a:solidFill>
                  <a:schemeClr val="tx1"/>
                </a:solidFill>
                <a:latin typeface="Times New Roman" pitchFamily="18" charset="0"/>
                <a:ea typeface="宋体" pitchFamily="2" charset="-122"/>
              </a:defRPr>
            </a:lvl1pPr>
            <a:lvl2pPr marL="742950" indent="-285750" eaLnBrk="0" hangingPunct="0">
              <a:defRPr sz="3200">
                <a:solidFill>
                  <a:schemeClr val="tx1"/>
                </a:solidFill>
                <a:latin typeface="Times New Roman" pitchFamily="18" charset="0"/>
                <a:ea typeface="宋体" pitchFamily="2" charset="-122"/>
              </a:defRPr>
            </a:lvl2pPr>
            <a:lvl3pPr marL="1143000" indent="-228600" eaLnBrk="0" hangingPunct="0">
              <a:defRPr sz="3200">
                <a:solidFill>
                  <a:schemeClr val="tx1"/>
                </a:solidFill>
                <a:latin typeface="Times New Roman" pitchFamily="18" charset="0"/>
                <a:ea typeface="宋体" pitchFamily="2" charset="-122"/>
              </a:defRPr>
            </a:lvl3pPr>
            <a:lvl4pPr marL="1600200" indent="-228600" eaLnBrk="0" hangingPunct="0">
              <a:defRPr sz="3200">
                <a:solidFill>
                  <a:schemeClr val="tx1"/>
                </a:solidFill>
                <a:latin typeface="Times New Roman" pitchFamily="18" charset="0"/>
                <a:ea typeface="宋体" pitchFamily="2" charset="-122"/>
              </a:defRPr>
            </a:lvl4pPr>
            <a:lvl5pPr marL="2057400" indent="-228600" eaLnBrk="0" hangingPunct="0">
              <a:defRPr sz="3200">
                <a:solidFill>
                  <a:schemeClr val="tx1"/>
                </a:solidFill>
                <a:latin typeface="Times New Roman" pitchFamily="18" charset="0"/>
                <a:ea typeface="宋体" pitchFamily="2" charset="-122"/>
              </a:defRPr>
            </a:lvl5pPr>
            <a:lvl6pPr marL="25146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6pPr>
            <a:lvl7pPr marL="29718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7pPr>
            <a:lvl8pPr marL="34290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8pPr>
            <a:lvl9pPr marL="38862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9pPr>
          </a:lstStyle>
          <a:p>
            <a:pPr eaLnBrk="1" hangingPunct="1">
              <a:lnSpc>
                <a:spcPct val="120000"/>
              </a:lnSpc>
            </a:pPr>
            <a:r>
              <a:rPr lang="en-US" sz="3600" b="1">
                <a:cs typeface="Times New Roman" pitchFamily="18" charset="0"/>
              </a:rPr>
              <a:t>1. </a:t>
            </a:r>
            <a:r>
              <a:rPr lang="en-US" sz="3600" b="1">
                <a:solidFill>
                  <a:srgbClr val="CC00FF"/>
                </a:solidFill>
                <a:cs typeface="Times New Roman" pitchFamily="18" charset="0"/>
              </a:rPr>
              <a:t>even  </a:t>
            </a:r>
            <a:r>
              <a:rPr lang="en-US" sz="3600" b="1" i="1">
                <a:solidFill>
                  <a:srgbClr val="CC00FF"/>
                </a:solidFill>
                <a:cs typeface="Times New Roman" pitchFamily="18" charset="0"/>
              </a:rPr>
              <a:t>adv</a:t>
            </a:r>
            <a:r>
              <a:rPr lang="en-US" sz="3600" b="1">
                <a:solidFill>
                  <a:srgbClr val="CC00FF"/>
                </a:solidFill>
                <a:cs typeface="Times New Roman" pitchFamily="18" charset="0"/>
              </a:rPr>
              <a:t>.  </a:t>
            </a:r>
            <a:r>
              <a:rPr lang="zh-CN" altLang="en-US" sz="3600" b="1">
                <a:solidFill>
                  <a:srgbClr val="CC00FF"/>
                </a:solidFill>
                <a:cs typeface="Times New Roman" pitchFamily="18" charset="0"/>
              </a:rPr>
              <a:t>甚至；连；愈加</a:t>
            </a:r>
            <a:endParaRPr lang="en-US" sz="3600" b="1">
              <a:solidFill>
                <a:srgbClr val="CC00FF"/>
              </a:solidFill>
              <a:cs typeface="Times New Roman" pitchFamily="18" charset="0"/>
            </a:endParaRPr>
          </a:p>
        </p:txBody>
      </p:sp>
      <p:sp>
        <p:nvSpPr>
          <p:cNvPr id="21508" name="Text Box 7"/>
          <p:cNvSpPr txBox="1">
            <a:spLocks noChangeArrowheads="1"/>
          </p:cNvSpPr>
          <p:nvPr/>
        </p:nvSpPr>
        <p:spPr bwMode="auto">
          <a:xfrm>
            <a:off x="0" y="3429000"/>
            <a:ext cx="5724525" cy="750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a:solidFill>
                  <a:schemeClr val="tx1"/>
                </a:solidFill>
                <a:latin typeface="Times New Roman" pitchFamily="18" charset="0"/>
                <a:ea typeface="宋体" pitchFamily="2" charset="-122"/>
              </a:defRPr>
            </a:lvl1pPr>
            <a:lvl2pPr marL="742950" indent="-285750" eaLnBrk="0" hangingPunct="0">
              <a:defRPr sz="3200">
                <a:solidFill>
                  <a:schemeClr val="tx1"/>
                </a:solidFill>
                <a:latin typeface="Times New Roman" pitchFamily="18" charset="0"/>
                <a:ea typeface="宋体" pitchFamily="2" charset="-122"/>
              </a:defRPr>
            </a:lvl2pPr>
            <a:lvl3pPr marL="1143000" indent="-228600" eaLnBrk="0" hangingPunct="0">
              <a:defRPr sz="3200">
                <a:solidFill>
                  <a:schemeClr val="tx1"/>
                </a:solidFill>
                <a:latin typeface="Times New Roman" pitchFamily="18" charset="0"/>
                <a:ea typeface="宋体" pitchFamily="2" charset="-122"/>
              </a:defRPr>
            </a:lvl3pPr>
            <a:lvl4pPr marL="1600200" indent="-228600" eaLnBrk="0" hangingPunct="0">
              <a:defRPr sz="3200">
                <a:solidFill>
                  <a:schemeClr val="tx1"/>
                </a:solidFill>
                <a:latin typeface="Times New Roman" pitchFamily="18" charset="0"/>
                <a:ea typeface="宋体" pitchFamily="2" charset="-122"/>
              </a:defRPr>
            </a:lvl4pPr>
            <a:lvl5pPr marL="2057400" indent="-228600" eaLnBrk="0" hangingPunct="0">
              <a:defRPr sz="3200">
                <a:solidFill>
                  <a:schemeClr val="tx1"/>
                </a:solidFill>
                <a:latin typeface="Times New Roman" pitchFamily="18" charset="0"/>
                <a:ea typeface="宋体" pitchFamily="2" charset="-122"/>
              </a:defRPr>
            </a:lvl5pPr>
            <a:lvl6pPr marL="25146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6pPr>
            <a:lvl7pPr marL="29718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7pPr>
            <a:lvl8pPr marL="34290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8pPr>
            <a:lvl9pPr marL="38862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9pPr>
          </a:lstStyle>
          <a:p>
            <a:pPr eaLnBrk="1" hangingPunct="1">
              <a:lnSpc>
                <a:spcPct val="120000"/>
              </a:lnSpc>
            </a:pPr>
            <a:r>
              <a:rPr lang="en-US" sz="3600" b="1">
                <a:cs typeface="Times New Roman" pitchFamily="18" charset="0"/>
              </a:rPr>
              <a:t>2. </a:t>
            </a:r>
            <a:r>
              <a:rPr lang="en-US" sz="3600" b="1">
                <a:solidFill>
                  <a:srgbClr val="CC00FF"/>
                </a:solidFill>
                <a:cs typeface="Times New Roman" pitchFamily="18" charset="0"/>
              </a:rPr>
              <a:t>human </a:t>
            </a:r>
            <a:r>
              <a:rPr lang="en-US" sz="3600" b="1" i="1">
                <a:solidFill>
                  <a:srgbClr val="CC00FF"/>
                </a:solidFill>
                <a:cs typeface="Times New Roman" pitchFamily="18" charset="0"/>
              </a:rPr>
              <a:t>adj</a:t>
            </a:r>
            <a:r>
              <a:rPr lang="en-US" sz="3600" b="1">
                <a:solidFill>
                  <a:srgbClr val="CC00FF"/>
                </a:solidFill>
                <a:cs typeface="Times New Roman" pitchFamily="18" charset="0"/>
              </a:rPr>
              <a:t>. </a:t>
            </a:r>
            <a:r>
              <a:rPr lang="zh-CN" altLang="en-US" sz="3600" b="1">
                <a:solidFill>
                  <a:srgbClr val="CC00FF"/>
                </a:solidFill>
                <a:cs typeface="Times New Roman" pitchFamily="18" charset="0"/>
              </a:rPr>
              <a:t>人的    </a:t>
            </a:r>
            <a:r>
              <a:rPr lang="en-US" sz="3600" b="1" i="1">
                <a:solidFill>
                  <a:srgbClr val="CC00FF"/>
                </a:solidFill>
                <a:cs typeface="Times New Roman" pitchFamily="18" charset="0"/>
              </a:rPr>
              <a:t>n</a:t>
            </a:r>
            <a:r>
              <a:rPr lang="en-US" sz="3600" b="1">
                <a:solidFill>
                  <a:srgbClr val="CC00FF"/>
                </a:solidFill>
                <a:cs typeface="Times New Roman" pitchFamily="18" charset="0"/>
              </a:rPr>
              <a:t>. </a:t>
            </a:r>
            <a:r>
              <a:rPr lang="zh-CN" altLang="en-US" sz="3600" b="1">
                <a:solidFill>
                  <a:srgbClr val="CC00FF"/>
                </a:solidFill>
                <a:cs typeface="Times New Roman" pitchFamily="18" charset="0"/>
              </a:rPr>
              <a:t>人 </a:t>
            </a:r>
            <a:endParaRPr lang="en-US" sz="3600" b="1">
              <a:solidFill>
                <a:srgbClr val="CC00FF"/>
              </a:solidFill>
              <a:cs typeface="Times New Roman" pitchFamily="18" charset="0"/>
            </a:endParaRPr>
          </a:p>
        </p:txBody>
      </p:sp>
      <p:sp>
        <p:nvSpPr>
          <p:cNvPr id="21509" name="Text Box 10"/>
          <p:cNvSpPr txBox="1">
            <a:spLocks noChangeArrowheads="1"/>
          </p:cNvSpPr>
          <p:nvPr/>
        </p:nvSpPr>
        <p:spPr bwMode="auto">
          <a:xfrm>
            <a:off x="468313" y="4005263"/>
            <a:ext cx="7848600" cy="2727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a:solidFill>
                  <a:schemeClr val="tx1"/>
                </a:solidFill>
                <a:latin typeface="Times New Roman" pitchFamily="18" charset="0"/>
                <a:ea typeface="宋体" pitchFamily="2" charset="-122"/>
              </a:defRPr>
            </a:lvl1pPr>
            <a:lvl2pPr marL="742950" indent="-285750" eaLnBrk="0" hangingPunct="0">
              <a:defRPr sz="3200">
                <a:solidFill>
                  <a:schemeClr val="tx1"/>
                </a:solidFill>
                <a:latin typeface="Times New Roman" pitchFamily="18" charset="0"/>
                <a:ea typeface="宋体" pitchFamily="2" charset="-122"/>
              </a:defRPr>
            </a:lvl2pPr>
            <a:lvl3pPr marL="1143000" indent="-228600" eaLnBrk="0" hangingPunct="0">
              <a:defRPr sz="3200">
                <a:solidFill>
                  <a:schemeClr val="tx1"/>
                </a:solidFill>
                <a:latin typeface="Times New Roman" pitchFamily="18" charset="0"/>
                <a:ea typeface="宋体" pitchFamily="2" charset="-122"/>
              </a:defRPr>
            </a:lvl3pPr>
            <a:lvl4pPr marL="1600200" indent="-228600" eaLnBrk="0" hangingPunct="0">
              <a:defRPr sz="3200">
                <a:solidFill>
                  <a:schemeClr val="tx1"/>
                </a:solidFill>
                <a:latin typeface="Times New Roman" pitchFamily="18" charset="0"/>
                <a:ea typeface="宋体" pitchFamily="2" charset="-122"/>
              </a:defRPr>
            </a:lvl4pPr>
            <a:lvl5pPr marL="2057400" indent="-228600" eaLnBrk="0" hangingPunct="0">
              <a:defRPr sz="3200">
                <a:solidFill>
                  <a:schemeClr val="tx1"/>
                </a:solidFill>
                <a:latin typeface="Times New Roman" pitchFamily="18" charset="0"/>
                <a:ea typeface="宋体" pitchFamily="2" charset="-122"/>
              </a:defRPr>
            </a:lvl5pPr>
            <a:lvl6pPr marL="25146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6pPr>
            <a:lvl7pPr marL="29718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7pPr>
            <a:lvl8pPr marL="34290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8pPr>
            <a:lvl9pPr marL="38862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9pPr>
          </a:lstStyle>
          <a:p>
            <a:pPr eaLnBrk="1" hangingPunct="1">
              <a:lnSpc>
                <a:spcPct val="120000"/>
              </a:lnSpc>
            </a:pPr>
            <a:r>
              <a:rPr lang="en-US" sz="3600" b="1">
                <a:cs typeface="Times New Roman" pitchFamily="18" charset="0"/>
              </a:rPr>
              <a:t>e.g. A </a:t>
            </a:r>
            <a:r>
              <a:rPr lang="en-US" sz="3600" b="1">
                <a:solidFill>
                  <a:srgbClr val="0000FF"/>
                </a:solidFill>
                <a:cs typeface="Times New Roman" pitchFamily="18" charset="0"/>
              </a:rPr>
              <a:t>human</a:t>
            </a:r>
            <a:r>
              <a:rPr lang="en-US" sz="3600" b="1">
                <a:cs typeface="Times New Roman" pitchFamily="18" charset="0"/>
              </a:rPr>
              <a:t> can think and talk, but </a:t>
            </a:r>
          </a:p>
          <a:p>
            <a:pPr eaLnBrk="1" hangingPunct="1">
              <a:lnSpc>
                <a:spcPct val="120000"/>
              </a:lnSpc>
            </a:pPr>
            <a:r>
              <a:rPr lang="en-US" sz="3600" b="1">
                <a:cs typeface="Times New Roman" pitchFamily="18" charset="0"/>
              </a:rPr>
              <a:t>       an animal can’t. </a:t>
            </a:r>
          </a:p>
          <a:p>
            <a:pPr eaLnBrk="1" hangingPunct="1">
              <a:lnSpc>
                <a:spcPct val="120000"/>
              </a:lnSpc>
            </a:pPr>
            <a:r>
              <a:rPr lang="zh-CN" altLang="en-US" sz="3600" b="1">
                <a:cs typeface="Times New Roman" pitchFamily="18" charset="0"/>
              </a:rPr>
              <a:t>       人能思考、说话，但动物不</a:t>
            </a:r>
          </a:p>
          <a:p>
            <a:pPr eaLnBrk="1" hangingPunct="1">
              <a:lnSpc>
                <a:spcPct val="120000"/>
              </a:lnSpc>
            </a:pPr>
            <a:r>
              <a:rPr lang="zh-CN" altLang="en-US" sz="3600" b="1">
                <a:cs typeface="Times New Roman" pitchFamily="18" charset="0"/>
              </a:rPr>
              <a:t>       能。</a:t>
            </a:r>
            <a:endParaRPr lang="en-US" sz="3600" b="1">
              <a:cs typeface="Times New Roman" pitchFamily="18" charset="0"/>
            </a:endParaRPr>
          </a:p>
        </p:txBody>
      </p:sp>
      <p:sp>
        <p:nvSpPr>
          <p:cNvPr id="21510" name="WordArt 4"/>
          <p:cNvSpPr>
            <a:spLocks noChangeArrowheads="1" noChangeShapeType="1" noTextEdit="1"/>
          </p:cNvSpPr>
          <p:nvPr/>
        </p:nvSpPr>
        <p:spPr bwMode="auto">
          <a:xfrm>
            <a:off x="1763713" y="215900"/>
            <a:ext cx="5113337" cy="765175"/>
          </a:xfrm>
          <a:prstGeom prst="rect">
            <a:avLst/>
          </a:prstGeom>
        </p:spPr>
        <p:txBody>
          <a:bodyPr wrap="none" fromWordArt="1">
            <a:prstTxWarp prst="textInflate">
              <a:avLst>
                <a:gd name="adj" fmla="val 18750"/>
              </a:avLst>
            </a:prstTxWarp>
          </a:bodyPr>
          <a:lstStyle/>
          <a:p>
            <a:pPr algn="ctr"/>
            <a:r>
              <a:rPr lang="en-US" altLang="zh-CN" sz="4000" b="1" kern="10" spc="-400">
                <a:ln w="12700" cmpd="sng">
                  <a:solidFill>
                    <a:srgbClr val="000099"/>
                  </a:solidFill>
                  <a:round/>
                  <a:headEnd/>
                  <a:tailEnd/>
                </a:ln>
                <a:solidFill>
                  <a:srgbClr val="FFFF00"/>
                </a:solidFill>
                <a:effectLst>
                  <a:outerShdw dist="125724" dir="18900000" algn="ctr" rotWithShape="0">
                    <a:srgbClr val="000099"/>
                  </a:outerShdw>
                </a:effectLst>
                <a:latin typeface="Arial"/>
                <a:cs typeface="Arial"/>
              </a:rPr>
              <a:t>New Words</a:t>
            </a:r>
            <a:endParaRPr lang="zh-CN" altLang="en-US" sz="4000" b="1" kern="10" spc="-400">
              <a:ln w="12700" cmpd="sng">
                <a:solidFill>
                  <a:srgbClr val="000099"/>
                </a:solidFill>
                <a:round/>
                <a:headEnd/>
                <a:tailEnd/>
              </a:ln>
              <a:solidFill>
                <a:srgbClr val="FFFF00"/>
              </a:solidFill>
              <a:effectLst>
                <a:outerShdw dist="125724" dir="18900000" algn="ctr" rotWithShape="0">
                  <a:srgbClr val="000099"/>
                </a:outerShdw>
              </a:effectLst>
              <a:latin typeface="Arial"/>
              <a:cs typeface="Arial"/>
            </a:endParaRPr>
          </a:p>
        </p:txBody>
      </p:sp>
    </p:spTree>
  </p:cSld>
  <p:clrMapOvr>
    <a:masterClrMapping/>
  </p:clrMapOvr>
  <p:transition>
    <p:split orient="vert"/>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4" presetClass="entr" presetSubtype="0" fill="hold" grpId="0" nodeType="withEffect">
                                  <p:stCondLst>
                                    <p:cond delay="0"/>
                                  </p:stCondLst>
                                  <p:childTnLst>
                                    <p:set>
                                      <p:cBhvr>
                                        <p:cTn id="6" dur="1" fill="hold">
                                          <p:stCondLst>
                                            <p:cond delay="0"/>
                                          </p:stCondLst>
                                        </p:cTn>
                                        <p:tgtEl>
                                          <p:spTgt spid="21510"/>
                                        </p:tgtEl>
                                        <p:attrNameLst>
                                          <p:attrName>style.visibility</p:attrName>
                                        </p:attrNameLst>
                                      </p:cBhvr>
                                      <p:to>
                                        <p:strVal val="visible"/>
                                      </p:to>
                                    </p:set>
                                    <p:anim to="" calcmode="lin" valueType="num">
                                      <p:cBhvr>
                                        <p:cTn id="7" dur="1" fill="hold"/>
                                        <p:tgtEl>
                                          <p:spTgt spid="21510"/>
                                        </p:tgtEl>
                                      </p:cBhvr>
                                    </p:anim>
                                  </p:childTnLst>
                                </p:cTn>
                              </p:par>
                            </p:childTnLst>
                          </p:cTn>
                        </p:par>
                      </p:childTnLst>
                    </p:cTn>
                  </p:par>
                  <p:par>
                    <p:cTn id="8" fill="hold" nodeType="clickPar">
                      <p:stCondLst>
                        <p:cond delay="indefinite"/>
                      </p:stCondLst>
                      <p:childTnLst>
                        <p:par>
                          <p:cTn id="9" fill="hold" nodeType="withGroup">
                            <p:stCondLst>
                              <p:cond delay="0"/>
                            </p:stCondLst>
                            <p:childTnLst>
                              <p:par>
                                <p:cTn id="10" presetID="2" presetClass="entr" presetSubtype="6" fill="hold" grpId="0" nodeType="clickEffect">
                                  <p:stCondLst>
                                    <p:cond delay="0"/>
                                  </p:stCondLst>
                                  <p:childTnLst>
                                    <p:set>
                                      <p:cBhvr>
                                        <p:cTn id="11" dur="1" fill="hold">
                                          <p:stCondLst>
                                            <p:cond delay="0"/>
                                          </p:stCondLst>
                                        </p:cTn>
                                        <p:tgtEl>
                                          <p:spTgt spid="21507"/>
                                        </p:tgtEl>
                                        <p:attrNameLst>
                                          <p:attrName>style.visibility</p:attrName>
                                        </p:attrNameLst>
                                      </p:cBhvr>
                                      <p:to>
                                        <p:strVal val="visible"/>
                                      </p:to>
                                    </p:set>
                                    <p:anim calcmode="lin" valueType="num">
                                      <p:cBhvr additive="base">
                                        <p:cTn id="12" dur="500" fill="hold"/>
                                        <p:tgtEl>
                                          <p:spTgt spid="21507"/>
                                        </p:tgtEl>
                                        <p:attrNameLst>
                                          <p:attrName>ppt_x</p:attrName>
                                        </p:attrNameLst>
                                      </p:cBhvr>
                                      <p:tavLst>
                                        <p:tav tm="0">
                                          <p:val>
                                            <p:strVal val="1+#ppt_w/2"/>
                                          </p:val>
                                        </p:tav>
                                        <p:tav tm="100000">
                                          <p:val>
                                            <p:strVal val="#ppt_x"/>
                                          </p:val>
                                        </p:tav>
                                      </p:tavLst>
                                    </p:anim>
                                    <p:anim calcmode="lin" valueType="num">
                                      <p:cBhvr additive="base">
                                        <p:cTn id="13" dur="500" fill="hold"/>
                                        <p:tgtEl>
                                          <p:spTgt spid="21507"/>
                                        </p:tgtEl>
                                        <p:attrNameLst>
                                          <p:attrName>ppt_y</p:attrName>
                                        </p:attrNameLst>
                                      </p:cBhvr>
                                      <p:tavLst>
                                        <p:tav tm="0">
                                          <p:val>
                                            <p:strVal val="1+#ppt_h/2"/>
                                          </p:val>
                                        </p:tav>
                                        <p:tav tm="100000">
                                          <p:val>
                                            <p:strVal val="#ppt_y"/>
                                          </p:val>
                                        </p:tav>
                                      </p:tavLst>
                                    </p:anim>
                                  </p:childTnLst>
                                </p:cTn>
                              </p:par>
                            </p:childTnLst>
                          </p:cTn>
                        </p:par>
                      </p:childTnLst>
                    </p:cTn>
                  </p:par>
                  <p:par>
                    <p:cTn id="14" fill="hold" nodeType="clickPar">
                      <p:stCondLst>
                        <p:cond delay="indefinite"/>
                      </p:stCondLst>
                      <p:childTnLst>
                        <p:par>
                          <p:cTn id="15" fill="hold" nodeType="withGroup">
                            <p:stCondLst>
                              <p:cond delay="0"/>
                            </p:stCondLst>
                            <p:childTnLst>
                              <p:par>
                                <p:cTn id="16" presetID="2" presetClass="entr" presetSubtype="3" fill="hold" grpId="0" nodeType="clickEffect">
                                  <p:stCondLst>
                                    <p:cond delay="0"/>
                                  </p:stCondLst>
                                  <p:childTnLst>
                                    <p:set>
                                      <p:cBhvr>
                                        <p:cTn id="17" dur="1" fill="hold">
                                          <p:stCondLst>
                                            <p:cond delay="0"/>
                                          </p:stCondLst>
                                        </p:cTn>
                                        <p:tgtEl>
                                          <p:spTgt spid="21506"/>
                                        </p:tgtEl>
                                        <p:attrNameLst>
                                          <p:attrName>style.visibility</p:attrName>
                                        </p:attrNameLst>
                                      </p:cBhvr>
                                      <p:to>
                                        <p:strVal val="visible"/>
                                      </p:to>
                                    </p:set>
                                    <p:anim calcmode="lin" valueType="num">
                                      <p:cBhvr additive="base">
                                        <p:cTn id="18" dur="500" fill="hold"/>
                                        <p:tgtEl>
                                          <p:spTgt spid="21506"/>
                                        </p:tgtEl>
                                        <p:attrNameLst>
                                          <p:attrName>ppt_x</p:attrName>
                                        </p:attrNameLst>
                                      </p:cBhvr>
                                      <p:tavLst>
                                        <p:tav tm="0">
                                          <p:val>
                                            <p:strVal val="1+#ppt_w/2"/>
                                          </p:val>
                                        </p:tav>
                                        <p:tav tm="100000">
                                          <p:val>
                                            <p:strVal val="#ppt_x"/>
                                          </p:val>
                                        </p:tav>
                                      </p:tavLst>
                                    </p:anim>
                                    <p:anim calcmode="lin" valueType="num">
                                      <p:cBhvr additive="base">
                                        <p:cTn id="19" dur="500" fill="hold"/>
                                        <p:tgtEl>
                                          <p:spTgt spid="21506"/>
                                        </p:tgtEl>
                                        <p:attrNameLst>
                                          <p:attrName>ppt_y</p:attrName>
                                        </p:attrNameLst>
                                      </p:cBhvr>
                                      <p:tavLst>
                                        <p:tav tm="0">
                                          <p:val>
                                            <p:strVal val="0-#ppt_h/2"/>
                                          </p:val>
                                        </p:tav>
                                        <p:tav tm="100000">
                                          <p:val>
                                            <p:strVal val="#ppt_y"/>
                                          </p:val>
                                        </p:tav>
                                      </p:tavLst>
                                    </p:anim>
                                  </p:childTnLst>
                                </p:cTn>
                              </p:par>
                            </p:childTnLst>
                          </p:cTn>
                        </p:par>
                      </p:childTnLst>
                    </p:cTn>
                  </p:par>
                  <p:par>
                    <p:cTn id="20" fill="hold" nodeType="clickPar">
                      <p:stCondLst>
                        <p:cond delay="indefinite"/>
                      </p:stCondLst>
                      <p:childTnLst>
                        <p:par>
                          <p:cTn id="21" fill="hold" nodeType="withGroup">
                            <p:stCondLst>
                              <p:cond delay="0"/>
                            </p:stCondLst>
                            <p:childTnLst>
                              <p:par>
                                <p:cTn id="22" presetID="1" presetClass="entr" presetSubtype="0" fill="hold" grpId="0" nodeType="clickEffect">
                                  <p:stCondLst>
                                    <p:cond delay="0"/>
                                  </p:stCondLst>
                                  <p:childTnLst>
                                    <p:set>
                                      <p:cBhvr>
                                        <p:cTn id="23" dur="1" fill="hold">
                                          <p:stCondLst>
                                            <p:cond delay="499"/>
                                          </p:stCondLst>
                                        </p:cTn>
                                        <p:tgtEl>
                                          <p:spTgt spid="21508"/>
                                        </p:tgtEl>
                                        <p:attrNameLst>
                                          <p:attrName>style.visibility</p:attrName>
                                        </p:attrNameLst>
                                      </p:cBhvr>
                                      <p:to>
                                        <p:strVal val="visible"/>
                                      </p:to>
                                    </p:set>
                                  </p:childTnLst>
                                </p:cTn>
                              </p:par>
                            </p:childTnLst>
                          </p:cTn>
                        </p:par>
                      </p:childTnLst>
                    </p:cTn>
                  </p:par>
                  <p:par>
                    <p:cTn id="24" fill="hold" nodeType="clickPar">
                      <p:stCondLst>
                        <p:cond delay="indefinite"/>
                      </p:stCondLst>
                      <p:childTnLst>
                        <p:par>
                          <p:cTn id="25" fill="hold" nodeType="withGroup">
                            <p:stCondLst>
                              <p:cond delay="0"/>
                            </p:stCondLst>
                            <p:childTnLst>
                              <p:par>
                                <p:cTn id="26" presetID="15" presetClass="entr" presetSubtype="0" fill="hold" grpId="0" nodeType="clickEffect">
                                  <p:stCondLst>
                                    <p:cond delay="0"/>
                                  </p:stCondLst>
                                  <p:childTnLst>
                                    <p:set>
                                      <p:cBhvr>
                                        <p:cTn id="27" dur="1" fill="hold">
                                          <p:stCondLst>
                                            <p:cond delay="0"/>
                                          </p:stCondLst>
                                        </p:cTn>
                                        <p:tgtEl>
                                          <p:spTgt spid="21509"/>
                                        </p:tgtEl>
                                        <p:attrNameLst>
                                          <p:attrName>style.visibility</p:attrName>
                                        </p:attrNameLst>
                                      </p:cBhvr>
                                      <p:to>
                                        <p:strVal val="visible"/>
                                      </p:to>
                                    </p:set>
                                    <p:anim calcmode="lin" valueType="num">
                                      <p:cBhvr>
                                        <p:cTn id="28" dur="1000" fill="hold"/>
                                        <p:tgtEl>
                                          <p:spTgt spid="21509"/>
                                        </p:tgtEl>
                                        <p:attrNameLst>
                                          <p:attrName>ppt_w</p:attrName>
                                        </p:attrNameLst>
                                      </p:cBhvr>
                                      <p:tavLst>
                                        <p:tav tm="0">
                                          <p:val>
                                            <p:fltVal val="0"/>
                                          </p:val>
                                        </p:tav>
                                        <p:tav tm="100000">
                                          <p:val>
                                            <p:strVal val="#ppt_w"/>
                                          </p:val>
                                        </p:tav>
                                      </p:tavLst>
                                    </p:anim>
                                    <p:anim calcmode="lin" valueType="num">
                                      <p:cBhvr>
                                        <p:cTn id="29" dur="1000" fill="hold"/>
                                        <p:tgtEl>
                                          <p:spTgt spid="21509"/>
                                        </p:tgtEl>
                                        <p:attrNameLst>
                                          <p:attrName>ppt_h</p:attrName>
                                        </p:attrNameLst>
                                      </p:cBhvr>
                                      <p:tavLst>
                                        <p:tav tm="0">
                                          <p:val>
                                            <p:fltVal val="0"/>
                                          </p:val>
                                        </p:tav>
                                        <p:tav tm="100000">
                                          <p:val>
                                            <p:strVal val="#ppt_h"/>
                                          </p:val>
                                        </p:tav>
                                      </p:tavLst>
                                    </p:anim>
                                    <p:anim calcmode="lin" valueType="num">
                                      <p:cBhvr>
                                        <p:cTn id="30" dur="1000" fill="hold"/>
                                        <p:tgtEl>
                                          <p:spTgt spid="21509"/>
                                        </p:tgtEl>
                                        <p:attrNameLst>
                                          <p:attrName>ppt_x</p:attrName>
                                        </p:attrNameLst>
                                      </p:cBhvr>
                                      <p:tavLst>
                                        <p:tav tm="0" fmla="#ppt_x+(cos(-2*pi*(1-$))*-#ppt_x-sin(-2*pi*(1-$))*(1-#ppt_y))*(1-$)">
                                          <p:val>
                                            <p:fltVal val="0"/>
                                          </p:val>
                                        </p:tav>
                                        <p:tav tm="100000">
                                          <p:val>
                                            <p:fltVal val="1"/>
                                          </p:val>
                                        </p:tav>
                                      </p:tavLst>
                                    </p:anim>
                                    <p:anim calcmode="lin" valueType="num">
                                      <p:cBhvr>
                                        <p:cTn id="31" dur="1000" fill="hold"/>
                                        <p:tgtEl>
                                          <p:spTgt spid="21509"/>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506" grpId="0" autoUpdateAnimBg="0"/>
      <p:bldP spid="21507" grpId="0" autoUpdateAnimBg="0"/>
      <p:bldP spid="21508" grpId="0" autoUpdateAnimBg="0"/>
      <p:bldP spid="21509" grpId="0" autoUpdateAnimBg="0"/>
      <p:bldP spid="21510" grpId="0" animBg="1"/>
    </p:bldLst>
  </p:timing>
</p:sld>
</file>

<file path=ppt/slides/slide2.xml><?xml version="1.0" encoding="utf-8"?>
<p:sld xmlns:a="http://schemas.openxmlformats.org/drawingml/2006/main" xmlns:r="http://schemas.openxmlformats.org/officeDocument/2006/relationships" xmlns:p="http://schemas.openxmlformats.org/presentationml/2006/main" showMasterSp="0">
  <p:cSld>
    <p:bg bwMode="auto">
      <p:bgPr>
        <a:blipFill dpi="0" rotWithShape="0">
          <a:blip r:embed="rId2"/>
          <a:srcRect/>
          <a:stretch>
            <a:fillRect/>
          </a:stretch>
        </a:blipFill>
        <a:effectLst/>
      </p:bgPr>
    </p:bg>
    <p:spTree>
      <p:nvGrpSpPr>
        <p:cNvPr id="1" name=""/>
        <p:cNvGrpSpPr/>
        <p:nvPr/>
      </p:nvGrpSpPr>
      <p:grpSpPr>
        <a:xfrm>
          <a:off x="0" y="0"/>
          <a:ext cx="0" cy="0"/>
          <a:chOff x="0" y="0"/>
          <a:chExt cx="0" cy="0"/>
        </a:xfrm>
      </p:grpSpPr>
      <p:pic>
        <p:nvPicPr>
          <p:cNvPr id="4098" name="Picture 2" descr="robot01"/>
          <p:cNvPicPr>
            <a:picLocks noChangeAspect="1"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5724525" y="3068638"/>
            <a:ext cx="3241675" cy="316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099" name="WordArt 4"/>
          <p:cNvSpPr>
            <a:spLocks noChangeArrowheads="1" noChangeShapeType="1" noTextEdit="1"/>
          </p:cNvSpPr>
          <p:nvPr/>
        </p:nvSpPr>
        <p:spPr bwMode="auto">
          <a:xfrm>
            <a:off x="2268538" y="1484313"/>
            <a:ext cx="5903912" cy="2374900"/>
          </a:xfrm>
          <a:prstGeom prst="rect">
            <a:avLst/>
          </a:prstGeom>
        </p:spPr>
        <p:txBody>
          <a:bodyPr wrap="none" fromWordArt="1">
            <a:prstTxWarp prst="textFadeUp">
              <a:avLst>
                <a:gd name="adj" fmla="val 4796"/>
              </a:avLst>
            </a:prstTxWarp>
          </a:bodyPr>
          <a:lstStyle/>
          <a:p>
            <a:pPr algn="ctr"/>
            <a:r>
              <a:rPr lang="en-US" altLang="zh-CN" sz="4800" b="1" kern="10">
                <a:ln w="12700" cmpd="sng">
                  <a:solidFill>
                    <a:srgbClr val="B2B2B2"/>
                  </a:solidFill>
                  <a:round/>
                  <a:headEnd/>
                  <a:tailEnd/>
                </a:ln>
                <a:solidFill>
                  <a:srgbClr val="FF6600"/>
                </a:solidFill>
                <a:effectLst>
                  <a:outerShdw dist="35921" dir="2700000" algn="ctr" rotWithShape="0">
                    <a:srgbClr val="875B0D">
                      <a:alpha val="68999"/>
                    </a:srgbClr>
                  </a:outerShdw>
                </a:effectLst>
                <a:latin typeface="Arial"/>
                <a:cs typeface="Arial"/>
              </a:rPr>
              <a:t>Section B 1 </a:t>
            </a:r>
          </a:p>
          <a:p>
            <a:pPr algn="ctr"/>
            <a:r>
              <a:rPr lang="en-US" altLang="zh-CN" sz="4800" b="1" kern="10">
                <a:ln w="12700" cmpd="sng">
                  <a:solidFill>
                    <a:srgbClr val="B2B2B2"/>
                  </a:solidFill>
                  <a:round/>
                  <a:headEnd/>
                  <a:tailEnd/>
                </a:ln>
                <a:solidFill>
                  <a:srgbClr val="FF6600"/>
                </a:solidFill>
                <a:effectLst>
                  <a:outerShdw dist="35921" dir="2700000" algn="ctr" rotWithShape="0">
                    <a:srgbClr val="875B0D">
                      <a:alpha val="68999"/>
                    </a:srgbClr>
                  </a:outerShdw>
                </a:effectLst>
                <a:latin typeface="Arial"/>
                <a:cs typeface="Arial"/>
              </a:rPr>
              <a:t>1a~2e</a:t>
            </a:r>
            <a:endParaRPr lang="zh-CN" altLang="en-US" sz="4800" b="1" kern="10">
              <a:ln w="12700" cmpd="sng">
                <a:solidFill>
                  <a:srgbClr val="B2B2B2"/>
                </a:solidFill>
                <a:round/>
                <a:headEnd/>
                <a:tailEnd/>
              </a:ln>
              <a:solidFill>
                <a:srgbClr val="FF6600"/>
              </a:solidFill>
              <a:effectLst>
                <a:outerShdw dist="35921" dir="2700000" algn="ctr" rotWithShape="0">
                  <a:srgbClr val="875B0D">
                    <a:alpha val="68999"/>
                  </a:srgbClr>
                </a:outerShdw>
              </a:effectLst>
              <a:latin typeface="Arial"/>
              <a:cs typeface="Arial"/>
            </a:endParaRPr>
          </a:p>
        </p:txBody>
      </p:sp>
    </p:spTree>
  </p:cSld>
  <p:clrMapOvr>
    <a:masterClrMapping/>
  </p:clrMapOvr>
  <p:transition>
    <p:blinds/>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 presetClass="entr" presetSubtype="10" fill="hold" grpId="0" nodeType="withEffect">
                                  <p:stCondLst>
                                    <p:cond delay="0"/>
                                  </p:stCondLst>
                                  <p:childTnLst>
                                    <p:set>
                                      <p:cBhvr>
                                        <p:cTn id="6" dur="1" fill="hold">
                                          <p:stCondLst>
                                            <p:cond delay="0"/>
                                          </p:stCondLst>
                                        </p:cTn>
                                        <p:tgtEl>
                                          <p:spTgt spid="4099"/>
                                        </p:tgtEl>
                                        <p:attrNameLst>
                                          <p:attrName>style.visibility</p:attrName>
                                        </p:attrNameLst>
                                      </p:cBhvr>
                                      <p:to>
                                        <p:strVal val="visible"/>
                                      </p:to>
                                    </p:set>
                                    <p:animEffect transition="in" filter="blinds(horizontal)">
                                      <p:cBhvr>
                                        <p:cTn id="7" dur="500"/>
                                        <p:tgtEl>
                                          <p:spTgt spid="409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99" grpId="0" animBg="1"/>
    </p:bldLst>
  </p:timing>
</p:sld>
</file>

<file path=ppt/slides/slide20.xml><?xml version="1.0" encoding="utf-8"?>
<p:sld xmlns:a="http://schemas.openxmlformats.org/drawingml/2006/main" xmlns:r="http://schemas.openxmlformats.org/officeDocument/2006/relationships" xmlns:p="http://schemas.openxmlformats.org/presentationml/2006/main" showMasterSp="0">
  <p:cSld>
    <p:bg bwMode="auto">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2530" name="Text Box 5"/>
          <p:cNvSpPr txBox="1">
            <a:spLocks noChangeArrowheads="1"/>
          </p:cNvSpPr>
          <p:nvPr/>
        </p:nvSpPr>
        <p:spPr bwMode="auto">
          <a:xfrm>
            <a:off x="755650" y="1916113"/>
            <a:ext cx="7489825" cy="2727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a:solidFill>
                  <a:schemeClr val="tx1"/>
                </a:solidFill>
                <a:latin typeface="Times New Roman" pitchFamily="18" charset="0"/>
                <a:ea typeface="宋体" pitchFamily="2" charset="-122"/>
              </a:defRPr>
            </a:lvl1pPr>
            <a:lvl2pPr marL="742950" indent="-285750" eaLnBrk="0" hangingPunct="0">
              <a:defRPr sz="3200">
                <a:solidFill>
                  <a:schemeClr val="tx1"/>
                </a:solidFill>
                <a:latin typeface="Times New Roman" pitchFamily="18" charset="0"/>
                <a:ea typeface="宋体" pitchFamily="2" charset="-122"/>
              </a:defRPr>
            </a:lvl2pPr>
            <a:lvl3pPr marL="1143000" indent="-228600" eaLnBrk="0" hangingPunct="0">
              <a:defRPr sz="3200">
                <a:solidFill>
                  <a:schemeClr val="tx1"/>
                </a:solidFill>
                <a:latin typeface="Times New Roman" pitchFamily="18" charset="0"/>
                <a:ea typeface="宋体" pitchFamily="2" charset="-122"/>
              </a:defRPr>
            </a:lvl3pPr>
            <a:lvl4pPr marL="1600200" indent="-228600" eaLnBrk="0" hangingPunct="0">
              <a:defRPr sz="3200">
                <a:solidFill>
                  <a:schemeClr val="tx1"/>
                </a:solidFill>
                <a:latin typeface="Times New Roman" pitchFamily="18" charset="0"/>
                <a:ea typeface="宋体" pitchFamily="2" charset="-122"/>
              </a:defRPr>
            </a:lvl4pPr>
            <a:lvl5pPr marL="2057400" indent="-228600" eaLnBrk="0" hangingPunct="0">
              <a:defRPr sz="3200">
                <a:solidFill>
                  <a:schemeClr val="tx1"/>
                </a:solidFill>
                <a:latin typeface="Times New Roman" pitchFamily="18" charset="0"/>
                <a:ea typeface="宋体" pitchFamily="2" charset="-122"/>
              </a:defRPr>
            </a:lvl5pPr>
            <a:lvl6pPr marL="25146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6pPr>
            <a:lvl7pPr marL="29718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7pPr>
            <a:lvl8pPr marL="34290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8pPr>
            <a:lvl9pPr marL="38862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9pPr>
          </a:lstStyle>
          <a:p>
            <a:pPr eaLnBrk="1" hangingPunct="1">
              <a:lnSpc>
                <a:spcPct val="120000"/>
              </a:lnSpc>
            </a:pPr>
            <a:r>
              <a:rPr lang="en-US" sz="3600" b="1">
                <a:cs typeface="Times New Roman" pitchFamily="18" charset="0"/>
              </a:rPr>
              <a:t>e.g. My aunt is </a:t>
            </a:r>
            <a:r>
              <a:rPr lang="en-US" sz="3600" b="1">
                <a:solidFill>
                  <a:srgbClr val="0000FF"/>
                </a:solidFill>
                <a:cs typeface="Times New Roman" pitchFamily="18" charset="0"/>
              </a:rPr>
              <a:t>already</a:t>
            </a:r>
            <a:r>
              <a:rPr lang="en-US" sz="3600" b="1">
                <a:cs typeface="Times New Roman" pitchFamily="18" charset="0"/>
              </a:rPr>
              <a:t> fifty, but she </a:t>
            </a:r>
          </a:p>
          <a:p>
            <a:pPr eaLnBrk="1" hangingPunct="1">
              <a:lnSpc>
                <a:spcPct val="120000"/>
              </a:lnSpc>
            </a:pPr>
            <a:r>
              <a:rPr lang="en-US" sz="3600" b="1">
                <a:cs typeface="Times New Roman" pitchFamily="18" charset="0"/>
              </a:rPr>
              <a:t>       looks very young.  </a:t>
            </a:r>
          </a:p>
          <a:p>
            <a:pPr eaLnBrk="1" hangingPunct="1">
              <a:lnSpc>
                <a:spcPct val="120000"/>
              </a:lnSpc>
            </a:pPr>
            <a:r>
              <a:rPr lang="zh-CN" altLang="en-US" sz="3600" b="1">
                <a:cs typeface="Times New Roman" pitchFamily="18" charset="0"/>
              </a:rPr>
              <a:t>      我姑姑早已五十岁了，但她看起</a:t>
            </a:r>
          </a:p>
          <a:p>
            <a:pPr eaLnBrk="1" hangingPunct="1">
              <a:lnSpc>
                <a:spcPct val="120000"/>
              </a:lnSpc>
            </a:pPr>
            <a:r>
              <a:rPr lang="zh-CN" altLang="en-US" sz="3600" b="1">
                <a:cs typeface="Times New Roman" pitchFamily="18" charset="0"/>
              </a:rPr>
              <a:t>      很年轻。</a:t>
            </a:r>
            <a:endParaRPr lang="en-US" sz="3600" b="1">
              <a:cs typeface="Times New Roman" pitchFamily="18" charset="0"/>
            </a:endParaRPr>
          </a:p>
        </p:txBody>
      </p:sp>
      <p:sp>
        <p:nvSpPr>
          <p:cNvPr id="22531" name="Text Box 6"/>
          <p:cNvSpPr txBox="1">
            <a:spLocks noChangeArrowheads="1"/>
          </p:cNvSpPr>
          <p:nvPr/>
        </p:nvSpPr>
        <p:spPr bwMode="auto">
          <a:xfrm>
            <a:off x="468313" y="1125538"/>
            <a:ext cx="7451725" cy="75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a:solidFill>
                  <a:schemeClr val="tx1"/>
                </a:solidFill>
                <a:latin typeface="Times New Roman" pitchFamily="18" charset="0"/>
                <a:ea typeface="宋体" pitchFamily="2" charset="-122"/>
              </a:defRPr>
            </a:lvl1pPr>
            <a:lvl2pPr marL="742950" indent="-285750" eaLnBrk="0" hangingPunct="0">
              <a:defRPr sz="3200">
                <a:solidFill>
                  <a:schemeClr val="tx1"/>
                </a:solidFill>
                <a:latin typeface="Times New Roman" pitchFamily="18" charset="0"/>
                <a:ea typeface="宋体" pitchFamily="2" charset="-122"/>
              </a:defRPr>
            </a:lvl2pPr>
            <a:lvl3pPr marL="1143000" indent="-228600" eaLnBrk="0" hangingPunct="0">
              <a:defRPr sz="3200">
                <a:solidFill>
                  <a:schemeClr val="tx1"/>
                </a:solidFill>
                <a:latin typeface="Times New Roman" pitchFamily="18" charset="0"/>
                <a:ea typeface="宋体" pitchFamily="2" charset="-122"/>
              </a:defRPr>
            </a:lvl3pPr>
            <a:lvl4pPr marL="1600200" indent="-228600" eaLnBrk="0" hangingPunct="0">
              <a:defRPr sz="3200">
                <a:solidFill>
                  <a:schemeClr val="tx1"/>
                </a:solidFill>
                <a:latin typeface="Times New Roman" pitchFamily="18" charset="0"/>
                <a:ea typeface="宋体" pitchFamily="2" charset="-122"/>
              </a:defRPr>
            </a:lvl4pPr>
            <a:lvl5pPr marL="2057400" indent="-228600" eaLnBrk="0" hangingPunct="0">
              <a:defRPr sz="3200">
                <a:solidFill>
                  <a:schemeClr val="tx1"/>
                </a:solidFill>
                <a:latin typeface="Times New Roman" pitchFamily="18" charset="0"/>
                <a:ea typeface="宋体" pitchFamily="2" charset="-122"/>
              </a:defRPr>
            </a:lvl5pPr>
            <a:lvl6pPr marL="25146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6pPr>
            <a:lvl7pPr marL="29718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7pPr>
            <a:lvl8pPr marL="34290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8pPr>
            <a:lvl9pPr marL="38862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9pPr>
          </a:lstStyle>
          <a:p>
            <a:pPr eaLnBrk="1" hangingPunct="1">
              <a:lnSpc>
                <a:spcPct val="120000"/>
              </a:lnSpc>
            </a:pPr>
            <a:r>
              <a:rPr lang="en-US" sz="3600" b="1">
                <a:cs typeface="Times New Roman" pitchFamily="18" charset="0"/>
              </a:rPr>
              <a:t>3. </a:t>
            </a:r>
            <a:r>
              <a:rPr lang="en-US" sz="3600" b="1">
                <a:solidFill>
                  <a:srgbClr val="CC00FF"/>
                </a:solidFill>
                <a:cs typeface="Times New Roman" pitchFamily="18" charset="0"/>
              </a:rPr>
              <a:t>already  </a:t>
            </a:r>
            <a:r>
              <a:rPr lang="en-US" sz="3600" b="1" i="1">
                <a:solidFill>
                  <a:srgbClr val="CC00FF"/>
                </a:solidFill>
                <a:cs typeface="Times New Roman" pitchFamily="18" charset="0"/>
              </a:rPr>
              <a:t>adv</a:t>
            </a:r>
            <a:r>
              <a:rPr lang="en-US" sz="3600" b="1">
                <a:solidFill>
                  <a:srgbClr val="CC00FF"/>
                </a:solidFill>
                <a:cs typeface="Times New Roman" pitchFamily="18" charset="0"/>
              </a:rPr>
              <a:t>.  </a:t>
            </a:r>
            <a:r>
              <a:rPr lang="zh-CN" altLang="en-US" sz="3600" b="1">
                <a:solidFill>
                  <a:srgbClr val="CC00FF"/>
                </a:solidFill>
                <a:cs typeface="Times New Roman" pitchFamily="18" charset="0"/>
              </a:rPr>
              <a:t>已经；早已</a:t>
            </a:r>
            <a:endParaRPr lang="en-US" sz="3600" b="1">
              <a:solidFill>
                <a:srgbClr val="CC00FF"/>
              </a:solidFill>
              <a:cs typeface="Times New Roman" pitchFamily="18" charset="0"/>
            </a:endParaRPr>
          </a:p>
        </p:txBody>
      </p:sp>
    </p:spTree>
  </p:cSld>
  <p:clrMapOvr>
    <a:masterClrMapping/>
  </p:clrMapOvr>
  <p:transition>
    <p:split orient="vert"/>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6" fill="hold" grpId="0" nodeType="withEffect">
                                  <p:stCondLst>
                                    <p:cond delay="0"/>
                                  </p:stCondLst>
                                  <p:childTnLst>
                                    <p:set>
                                      <p:cBhvr>
                                        <p:cTn id="6" dur="1" fill="hold">
                                          <p:stCondLst>
                                            <p:cond delay="0"/>
                                          </p:stCondLst>
                                        </p:cTn>
                                        <p:tgtEl>
                                          <p:spTgt spid="22531"/>
                                        </p:tgtEl>
                                        <p:attrNameLst>
                                          <p:attrName>style.visibility</p:attrName>
                                        </p:attrNameLst>
                                      </p:cBhvr>
                                      <p:to>
                                        <p:strVal val="visible"/>
                                      </p:to>
                                    </p:set>
                                    <p:anim calcmode="lin" valueType="num">
                                      <p:cBhvr additive="base">
                                        <p:cTn id="7" dur="500" fill="hold"/>
                                        <p:tgtEl>
                                          <p:spTgt spid="22531"/>
                                        </p:tgtEl>
                                        <p:attrNameLst>
                                          <p:attrName>ppt_x</p:attrName>
                                        </p:attrNameLst>
                                      </p:cBhvr>
                                      <p:tavLst>
                                        <p:tav tm="0">
                                          <p:val>
                                            <p:strVal val="1+#ppt_w/2"/>
                                          </p:val>
                                        </p:tav>
                                        <p:tav tm="100000">
                                          <p:val>
                                            <p:strVal val="#ppt_x"/>
                                          </p:val>
                                        </p:tav>
                                      </p:tavLst>
                                    </p:anim>
                                    <p:anim calcmode="lin" valueType="num">
                                      <p:cBhvr additive="base">
                                        <p:cTn id="8" dur="500" fill="hold"/>
                                        <p:tgtEl>
                                          <p:spTgt spid="22531"/>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3" fill="hold" grpId="0" nodeType="clickEffect">
                                  <p:stCondLst>
                                    <p:cond delay="0"/>
                                  </p:stCondLst>
                                  <p:childTnLst>
                                    <p:set>
                                      <p:cBhvr>
                                        <p:cTn id="12" dur="1" fill="hold">
                                          <p:stCondLst>
                                            <p:cond delay="0"/>
                                          </p:stCondLst>
                                        </p:cTn>
                                        <p:tgtEl>
                                          <p:spTgt spid="22530"/>
                                        </p:tgtEl>
                                        <p:attrNameLst>
                                          <p:attrName>style.visibility</p:attrName>
                                        </p:attrNameLst>
                                      </p:cBhvr>
                                      <p:to>
                                        <p:strVal val="visible"/>
                                      </p:to>
                                    </p:set>
                                    <p:anim calcmode="lin" valueType="num">
                                      <p:cBhvr additive="base">
                                        <p:cTn id="13" dur="500" fill="hold"/>
                                        <p:tgtEl>
                                          <p:spTgt spid="22530"/>
                                        </p:tgtEl>
                                        <p:attrNameLst>
                                          <p:attrName>ppt_x</p:attrName>
                                        </p:attrNameLst>
                                      </p:cBhvr>
                                      <p:tavLst>
                                        <p:tav tm="0">
                                          <p:val>
                                            <p:strVal val="1+#ppt_w/2"/>
                                          </p:val>
                                        </p:tav>
                                        <p:tav tm="100000">
                                          <p:val>
                                            <p:strVal val="#ppt_x"/>
                                          </p:val>
                                        </p:tav>
                                      </p:tavLst>
                                    </p:anim>
                                    <p:anim calcmode="lin" valueType="num">
                                      <p:cBhvr additive="base">
                                        <p:cTn id="14" dur="500" fill="hold"/>
                                        <p:tgtEl>
                                          <p:spTgt spid="22530"/>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530" grpId="0" autoUpdateAnimBg="0"/>
      <p:bldP spid="22531" grpId="0" autoUpdateAnimBg="0"/>
    </p:bldLst>
  </p:timing>
</p:sld>
</file>

<file path=ppt/slides/slide21.xml><?xml version="1.0" encoding="utf-8"?>
<p:sld xmlns:a="http://schemas.openxmlformats.org/drawingml/2006/main" xmlns:r="http://schemas.openxmlformats.org/officeDocument/2006/relationships" xmlns:p="http://schemas.openxmlformats.org/presentationml/2006/main" showMasterSp="0">
  <p:cSld>
    <p:bg bwMode="auto">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3554" name="Text Box 7"/>
          <p:cNvSpPr txBox="1">
            <a:spLocks noChangeArrowheads="1"/>
          </p:cNvSpPr>
          <p:nvPr/>
        </p:nvSpPr>
        <p:spPr bwMode="auto">
          <a:xfrm>
            <a:off x="395288" y="549275"/>
            <a:ext cx="8172450" cy="750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a:solidFill>
                  <a:schemeClr val="tx1"/>
                </a:solidFill>
                <a:latin typeface="Times New Roman" pitchFamily="18" charset="0"/>
                <a:ea typeface="宋体" pitchFamily="2" charset="-122"/>
              </a:defRPr>
            </a:lvl1pPr>
            <a:lvl2pPr marL="742950" indent="-285750" eaLnBrk="0" hangingPunct="0">
              <a:defRPr sz="3200">
                <a:solidFill>
                  <a:schemeClr val="tx1"/>
                </a:solidFill>
                <a:latin typeface="Times New Roman" pitchFamily="18" charset="0"/>
                <a:ea typeface="宋体" pitchFamily="2" charset="-122"/>
              </a:defRPr>
            </a:lvl2pPr>
            <a:lvl3pPr marL="1143000" indent="-228600" eaLnBrk="0" hangingPunct="0">
              <a:defRPr sz="3200">
                <a:solidFill>
                  <a:schemeClr val="tx1"/>
                </a:solidFill>
                <a:latin typeface="Times New Roman" pitchFamily="18" charset="0"/>
                <a:ea typeface="宋体" pitchFamily="2" charset="-122"/>
              </a:defRPr>
            </a:lvl3pPr>
            <a:lvl4pPr marL="1600200" indent="-228600" eaLnBrk="0" hangingPunct="0">
              <a:defRPr sz="3200">
                <a:solidFill>
                  <a:schemeClr val="tx1"/>
                </a:solidFill>
                <a:latin typeface="Times New Roman" pitchFamily="18" charset="0"/>
                <a:ea typeface="宋体" pitchFamily="2" charset="-122"/>
              </a:defRPr>
            </a:lvl4pPr>
            <a:lvl5pPr marL="2057400" indent="-228600" eaLnBrk="0" hangingPunct="0">
              <a:defRPr sz="3200">
                <a:solidFill>
                  <a:schemeClr val="tx1"/>
                </a:solidFill>
                <a:latin typeface="Times New Roman" pitchFamily="18" charset="0"/>
                <a:ea typeface="宋体" pitchFamily="2" charset="-122"/>
              </a:defRPr>
            </a:lvl5pPr>
            <a:lvl6pPr marL="25146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6pPr>
            <a:lvl7pPr marL="29718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7pPr>
            <a:lvl8pPr marL="34290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8pPr>
            <a:lvl9pPr marL="38862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9pPr>
          </a:lstStyle>
          <a:p>
            <a:pPr eaLnBrk="1" hangingPunct="1">
              <a:lnSpc>
                <a:spcPct val="120000"/>
              </a:lnSpc>
            </a:pPr>
            <a:r>
              <a:rPr lang="en-US" sz="3600" b="1">
                <a:cs typeface="Times New Roman" pitchFamily="18" charset="0"/>
              </a:rPr>
              <a:t>4.</a:t>
            </a:r>
            <a:r>
              <a:rPr lang="en-US" sz="3600" b="1">
                <a:solidFill>
                  <a:srgbClr val="FF0000"/>
                </a:solidFill>
                <a:cs typeface="Times New Roman" pitchFamily="18" charset="0"/>
              </a:rPr>
              <a:t> </a:t>
            </a:r>
            <a:r>
              <a:rPr lang="en-US" sz="3600" b="1">
                <a:solidFill>
                  <a:srgbClr val="CC00FF"/>
                </a:solidFill>
                <a:cs typeface="Times New Roman" pitchFamily="18" charset="0"/>
              </a:rPr>
              <a:t>dangerous  </a:t>
            </a:r>
            <a:r>
              <a:rPr lang="en-US" sz="3600" b="1" i="1">
                <a:solidFill>
                  <a:srgbClr val="CC00FF"/>
                </a:solidFill>
                <a:cs typeface="Times New Roman" pitchFamily="18" charset="0"/>
              </a:rPr>
              <a:t>adj</a:t>
            </a:r>
            <a:r>
              <a:rPr lang="en-US" sz="3600" b="1">
                <a:solidFill>
                  <a:srgbClr val="CC00FF"/>
                </a:solidFill>
                <a:cs typeface="Times New Roman" pitchFamily="18" charset="0"/>
              </a:rPr>
              <a:t>.   </a:t>
            </a:r>
            <a:r>
              <a:rPr lang="zh-CN" altLang="en-US" sz="3600" b="1">
                <a:solidFill>
                  <a:srgbClr val="CC00FF"/>
                </a:solidFill>
                <a:cs typeface="Times New Roman" pitchFamily="18" charset="0"/>
              </a:rPr>
              <a:t>有危险的；不安全的</a:t>
            </a:r>
            <a:endParaRPr lang="en-US" sz="3600" b="1">
              <a:solidFill>
                <a:srgbClr val="CC00FF"/>
              </a:solidFill>
              <a:cs typeface="Times New Roman" pitchFamily="18" charset="0"/>
            </a:endParaRPr>
          </a:p>
        </p:txBody>
      </p:sp>
      <p:sp>
        <p:nvSpPr>
          <p:cNvPr id="23555" name="Text Box 10"/>
          <p:cNvSpPr txBox="1">
            <a:spLocks noChangeArrowheads="1"/>
          </p:cNvSpPr>
          <p:nvPr/>
        </p:nvSpPr>
        <p:spPr bwMode="auto">
          <a:xfrm>
            <a:off x="900113" y="2019300"/>
            <a:ext cx="7848600" cy="1409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a:solidFill>
                  <a:schemeClr val="tx1"/>
                </a:solidFill>
                <a:latin typeface="Times New Roman" pitchFamily="18" charset="0"/>
                <a:ea typeface="宋体" pitchFamily="2" charset="-122"/>
              </a:defRPr>
            </a:lvl1pPr>
            <a:lvl2pPr marL="742950" indent="-285750" eaLnBrk="0" hangingPunct="0">
              <a:defRPr sz="3200">
                <a:solidFill>
                  <a:schemeClr val="tx1"/>
                </a:solidFill>
                <a:latin typeface="Times New Roman" pitchFamily="18" charset="0"/>
                <a:ea typeface="宋体" pitchFamily="2" charset="-122"/>
              </a:defRPr>
            </a:lvl2pPr>
            <a:lvl3pPr marL="1143000" indent="-228600" eaLnBrk="0" hangingPunct="0">
              <a:defRPr sz="3200">
                <a:solidFill>
                  <a:schemeClr val="tx1"/>
                </a:solidFill>
                <a:latin typeface="Times New Roman" pitchFamily="18" charset="0"/>
                <a:ea typeface="宋体" pitchFamily="2" charset="-122"/>
              </a:defRPr>
            </a:lvl3pPr>
            <a:lvl4pPr marL="1600200" indent="-228600" eaLnBrk="0" hangingPunct="0">
              <a:defRPr sz="3200">
                <a:solidFill>
                  <a:schemeClr val="tx1"/>
                </a:solidFill>
                <a:latin typeface="Times New Roman" pitchFamily="18" charset="0"/>
                <a:ea typeface="宋体" pitchFamily="2" charset="-122"/>
              </a:defRPr>
            </a:lvl4pPr>
            <a:lvl5pPr marL="2057400" indent="-228600" eaLnBrk="0" hangingPunct="0">
              <a:defRPr sz="3200">
                <a:solidFill>
                  <a:schemeClr val="tx1"/>
                </a:solidFill>
                <a:latin typeface="Times New Roman" pitchFamily="18" charset="0"/>
                <a:ea typeface="宋体" pitchFamily="2" charset="-122"/>
              </a:defRPr>
            </a:lvl5pPr>
            <a:lvl6pPr marL="25146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6pPr>
            <a:lvl7pPr marL="29718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7pPr>
            <a:lvl8pPr marL="34290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8pPr>
            <a:lvl9pPr marL="38862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9pPr>
          </a:lstStyle>
          <a:p>
            <a:pPr eaLnBrk="1" hangingPunct="1">
              <a:lnSpc>
                <a:spcPct val="120000"/>
              </a:lnSpc>
            </a:pPr>
            <a:r>
              <a:rPr lang="en-US" sz="3600" b="1">
                <a:cs typeface="Times New Roman" pitchFamily="18" charset="0"/>
              </a:rPr>
              <a:t>e.g. Some animals are in great </a:t>
            </a:r>
            <a:r>
              <a:rPr lang="en-US" sz="3600" b="1">
                <a:solidFill>
                  <a:srgbClr val="0000FF"/>
                </a:solidFill>
                <a:cs typeface="Times New Roman" pitchFamily="18" charset="0"/>
              </a:rPr>
              <a:t>danger</a:t>
            </a:r>
            <a:r>
              <a:rPr lang="en-US" sz="3600" b="1">
                <a:cs typeface="Times New Roman" pitchFamily="18" charset="0"/>
              </a:rPr>
              <a:t>. </a:t>
            </a:r>
          </a:p>
          <a:p>
            <a:pPr eaLnBrk="1" hangingPunct="1">
              <a:lnSpc>
                <a:spcPct val="120000"/>
              </a:lnSpc>
            </a:pPr>
            <a:r>
              <a:rPr lang="zh-CN" altLang="en-US" sz="3600" b="1">
                <a:cs typeface="Times New Roman" pitchFamily="18" charset="0"/>
              </a:rPr>
              <a:t>       一些动物处于极大的危险中。</a:t>
            </a:r>
            <a:endParaRPr lang="en-US" sz="3600" b="1">
              <a:cs typeface="Times New Roman" pitchFamily="18" charset="0"/>
            </a:endParaRPr>
          </a:p>
        </p:txBody>
      </p:sp>
      <p:sp>
        <p:nvSpPr>
          <p:cNvPr id="23556" name="Text Box 5"/>
          <p:cNvSpPr txBox="1">
            <a:spLocks noChangeArrowheads="1"/>
          </p:cNvSpPr>
          <p:nvPr/>
        </p:nvSpPr>
        <p:spPr bwMode="auto">
          <a:xfrm>
            <a:off x="827088" y="1270000"/>
            <a:ext cx="7272337" cy="750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a:solidFill>
                  <a:schemeClr val="tx1"/>
                </a:solidFill>
                <a:latin typeface="Times New Roman" pitchFamily="18" charset="0"/>
                <a:ea typeface="宋体" pitchFamily="2" charset="-122"/>
              </a:defRPr>
            </a:lvl1pPr>
            <a:lvl2pPr marL="742950" indent="-285750" eaLnBrk="0" hangingPunct="0">
              <a:defRPr sz="3200">
                <a:solidFill>
                  <a:schemeClr val="tx1"/>
                </a:solidFill>
                <a:latin typeface="Times New Roman" pitchFamily="18" charset="0"/>
                <a:ea typeface="宋体" pitchFamily="2" charset="-122"/>
              </a:defRPr>
            </a:lvl2pPr>
            <a:lvl3pPr marL="1143000" indent="-228600" eaLnBrk="0" hangingPunct="0">
              <a:defRPr sz="3200">
                <a:solidFill>
                  <a:schemeClr val="tx1"/>
                </a:solidFill>
                <a:latin typeface="Times New Roman" pitchFamily="18" charset="0"/>
                <a:ea typeface="宋体" pitchFamily="2" charset="-122"/>
              </a:defRPr>
            </a:lvl3pPr>
            <a:lvl4pPr marL="1600200" indent="-228600" eaLnBrk="0" hangingPunct="0">
              <a:defRPr sz="3200">
                <a:solidFill>
                  <a:schemeClr val="tx1"/>
                </a:solidFill>
                <a:latin typeface="Times New Roman" pitchFamily="18" charset="0"/>
                <a:ea typeface="宋体" pitchFamily="2" charset="-122"/>
              </a:defRPr>
            </a:lvl4pPr>
            <a:lvl5pPr marL="2057400" indent="-228600" eaLnBrk="0" hangingPunct="0">
              <a:defRPr sz="3200">
                <a:solidFill>
                  <a:schemeClr val="tx1"/>
                </a:solidFill>
                <a:latin typeface="Times New Roman" pitchFamily="18" charset="0"/>
                <a:ea typeface="宋体" pitchFamily="2" charset="-122"/>
              </a:defRPr>
            </a:lvl5pPr>
            <a:lvl6pPr marL="25146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6pPr>
            <a:lvl7pPr marL="29718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7pPr>
            <a:lvl8pPr marL="34290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8pPr>
            <a:lvl9pPr marL="38862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9pPr>
          </a:lstStyle>
          <a:p>
            <a:pPr eaLnBrk="1" hangingPunct="1">
              <a:lnSpc>
                <a:spcPct val="120000"/>
              </a:lnSpc>
              <a:spcBef>
                <a:spcPct val="50000"/>
              </a:spcBef>
            </a:pPr>
            <a:r>
              <a:rPr lang="zh-CN" altLang="en-US" sz="3600" b="1">
                <a:solidFill>
                  <a:srgbClr val="0000FF"/>
                </a:solidFill>
                <a:cs typeface="Times New Roman" pitchFamily="18" charset="0"/>
              </a:rPr>
              <a:t>名词</a:t>
            </a:r>
            <a:r>
              <a:rPr lang="en-US" sz="3600" b="1">
                <a:solidFill>
                  <a:srgbClr val="0000FF"/>
                </a:solidFill>
                <a:cs typeface="Times New Roman" pitchFamily="18" charset="0"/>
              </a:rPr>
              <a:t>danger +</a:t>
            </a:r>
            <a:r>
              <a:rPr lang="zh-CN" altLang="en-US" sz="3600" b="1">
                <a:solidFill>
                  <a:srgbClr val="0000FF"/>
                </a:solidFill>
                <a:cs typeface="Times New Roman" pitchFamily="18" charset="0"/>
              </a:rPr>
              <a:t>后缀</a:t>
            </a:r>
            <a:r>
              <a:rPr lang="en-US" sz="3600" b="1">
                <a:solidFill>
                  <a:srgbClr val="0000FF"/>
                </a:solidFill>
                <a:cs typeface="Times New Roman" pitchFamily="18" charset="0"/>
              </a:rPr>
              <a:t>ous → dangerous </a:t>
            </a:r>
          </a:p>
        </p:txBody>
      </p:sp>
      <p:sp>
        <p:nvSpPr>
          <p:cNvPr id="23557" name="矩形 9"/>
          <p:cNvSpPr>
            <a:spLocks noChangeArrowheads="1"/>
          </p:cNvSpPr>
          <p:nvPr/>
        </p:nvSpPr>
        <p:spPr bwMode="auto">
          <a:xfrm>
            <a:off x="1655763" y="3429000"/>
            <a:ext cx="6804025" cy="1409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20000"/>
              </a:lnSpc>
            </a:pPr>
            <a:r>
              <a:rPr lang="en-US" sz="3600" b="1">
                <a:latin typeface="Times New Roman" pitchFamily="18" charset="0"/>
                <a:cs typeface="Times New Roman" pitchFamily="18" charset="0"/>
              </a:rPr>
              <a:t>Lions are </a:t>
            </a:r>
            <a:r>
              <a:rPr lang="en-US" sz="3600" b="1">
                <a:solidFill>
                  <a:srgbClr val="0000FF"/>
                </a:solidFill>
                <a:latin typeface="Times New Roman" pitchFamily="18" charset="0"/>
                <a:cs typeface="Times New Roman" pitchFamily="18" charset="0"/>
              </a:rPr>
              <a:t>dangerous</a:t>
            </a:r>
            <a:r>
              <a:rPr lang="en-US" sz="3600" b="1">
                <a:latin typeface="Times New Roman" pitchFamily="18" charset="0"/>
                <a:cs typeface="Times New Roman" pitchFamily="18" charset="0"/>
              </a:rPr>
              <a:t> animals. </a:t>
            </a:r>
          </a:p>
          <a:p>
            <a:pPr>
              <a:lnSpc>
                <a:spcPct val="120000"/>
              </a:lnSpc>
            </a:pPr>
            <a:r>
              <a:rPr lang="zh-CN" altLang="en-US" sz="3600" b="1">
                <a:latin typeface="Times New Roman" pitchFamily="18" charset="0"/>
                <a:cs typeface="Times New Roman" pitchFamily="18" charset="0"/>
              </a:rPr>
              <a:t>狮子是危险的动物。</a:t>
            </a:r>
            <a:endParaRPr lang="en-US" sz="3600" b="1">
              <a:latin typeface="Times New Roman" pitchFamily="18" charset="0"/>
              <a:cs typeface="Times New Roman" pitchFamily="18" charset="0"/>
            </a:endParaRPr>
          </a:p>
        </p:txBody>
      </p:sp>
    </p:spTree>
  </p:cSld>
  <p:clrMapOvr>
    <a:masterClrMapping/>
  </p:clrMapOvr>
  <p:transition>
    <p:split orient="vert"/>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entr" presetSubtype="0" fill="hold" grpId="0" nodeType="withEffect">
                                  <p:stCondLst>
                                    <p:cond delay="0"/>
                                  </p:stCondLst>
                                  <p:childTnLst>
                                    <p:set>
                                      <p:cBhvr>
                                        <p:cTn id="6" dur="1" fill="hold">
                                          <p:stCondLst>
                                            <p:cond delay="499"/>
                                          </p:stCondLst>
                                        </p:cTn>
                                        <p:tgtEl>
                                          <p:spTgt spid="23554"/>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2" presetClass="entr" presetSubtype="3" fill="hold" grpId="0" nodeType="clickEffect">
                                  <p:stCondLst>
                                    <p:cond delay="0"/>
                                  </p:stCondLst>
                                  <p:childTnLst>
                                    <p:set>
                                      <p:cBhvr>
                                        <p:cTn id="10" dur="1" fill="hold">
                                          <p:stCondLst>
                                            <p:cond delay="0"/>
                                          </p:stCondLst>
                                        </p:cTn>
                                        <p:tgtEl>
                                          <p:spTgt spid="23556"/>
                                        </p:tgtEl>
                                        <p:attrNameLst>
                                          <p:attrName>style.visibility</p:attrName>
                                        </p:attrNameLst>
                                      </p:cBhvr>
                                      <p:to>
                                        <p:strVal val="visible"/>
                                      </p:to>
                                    </p:set>
                                    <p:anim calcmode="lin" valueType="num">
                                      <p:cBhvr additive="base">
                                        <p:cTn id="11" dur="500" fill="hold"/>
                                        <p:tgtEl>
                                          <p:spTgt spid="23556"/>
                                        </p:tgtEl>
                                        <p:attrNameLst>
                                          <p:attrName>ppt_x</p:attrName>
                                        </p:attrNameLst>
                                      </p:cBhvr>
                                      <p:tavLst>
                                        <p:tav tm="0">
                                          <p:val>
                                            <p:strVal val="1+#ppt_w/2"/>
                                          </p:val>
                                        </p:tav>
                                        <p:tav tm="100000">
                                          <p:val>
                                            <p:strVal val="#ppt_x"/>
                                          </p:val>
                                        </p:tav>
                                      </p:tavLst>
                                    </p:anim>
                                    <p:anim calcmode="lin" valueType="num">
                                      <p:cBhvr additive="base">
                                        <p:cTn id="12" dur="500" fill="hold"/>
                                        <p:tgtEl>
                                          <p:spTgt spid="23556"/>
                                        </p:tgtEl>
                                        <p:attrNameLst>
                                          <p:attrName>ppt_y</p:attrName>
                                        </p:attrNameLst>
                                      </p:cBhvr>
                                      <p:tavLst>
                                        <p:tav tm="0">
                                          <p:val>
                                            <p:strVal val="0-#ppt_h/2"/>
                                          </p:val>
                                        </p:tav>
                                        <p:tav tm="100000">
                                          <p:val>
                                            <p:strVal val="#ppt_y"/>
                                          </p:val>
                                        </p:tav>
                                      </p:tavLst>
                                    </p:anim>
                                  </p:childTnLst>
                                </p:cTn>
                              </p:par>
                            </p:childTnLst>
                          </p:cTn>
                        </p:par>
                      </p:childTnLst>
                    </p:cTn>
                  </p:par>
                  <p:par>
                    <p:cTn id="13" fill="hold" nodeType="clickPar">
                      <p:stCondLst>
                        <p:cond delay="indefinite"/>
                      </p:stCondLst>
                      <p:childTnLst>
                        <p:par>
                          <p:cTn id="14" fill="hold" nodeType="withGroup">
                            <p:stCondLst>
                              <p:cond delay="0"/>
                            </p:stCondLst>
                            <p:childTnLst>
                              <p:par>
                                <p:cTn id="15" presetID="15" presetClass="entr" presetSubtype="0" fill="hold" grpId="0" nodeType="clickEffect">
                                  <p:stCondLst>
                                    <p:cond delay="0"/>
                                  </p:stCondLst>
                                  <p:childTnLst>
                                    <p:set>
                                      <p:cBhvr>
                                        <p:cTn id="16" dur="1" fill="hold">
                                          <p:stCondLst>
                                            <p:cond delay="0"/>
                                          </p:stCondLst>
                                        </p:cTn>
                                        <p:tgtEl>
                                          <p:spTgt spid="23555"/>
                                        </p:tgtEl>
                                        <p:attrNameLst>
                                          <p:attrName>style.visibility</p:attrName>
                                        </p:attrNameLst>
                                      </p:cBhvr>
                                      <p:to>
                                        <p:strVal val="visible"/>
                                      </p:to>
                                    </p:set>
                                    <p:anim calcmode="lin" valueType="num">
                                      <p:cBhvr>
                                        <p:cTn id="17" dur="1000" fill="hold"/>
                                        <p:tgtEl>
                                          <p:spTgt spid="23555"/>
                                        </p:tgtEl>
                                        <p:attrNameLst>
                                          <p:attrName>ppt_w</p:attrName>
                                        </p:attrNameLst>
                                      </p:cBhvr>
                                      <p:tavLst>
                                        <p:tav tm="0">
                                          <p:val>
                                            <p:fltVal val="0"/>
                                          </p:val>
                                        </p:tav>
                                        <p:tav tm="100000">
                                          <p:val>
                                            <p:strVal val="#ppt_w"/>
                                          </p:val>
                                        </p:tav>
                                      </p:tavLst>
                                    </p:anim>
                                    <p:anim calcmode="lin" valueType="num">
                                      <p:cBhvr>
                                        <p:cTn id="18" dur="1000" fill="hold"/>
                                        <p:tgtEl>
                                          <p:spTgt spid="23555"/>
                                        </p:tgtEl>
                                        <p:attrNameLst>
                                          <p:attrName>ppt_h</p:attrName>
                                        </p:attrNameLst>
                                      </p:cBhvr>
                                      <p:tavLst>
                                        <p:tav tm="0">
                                          <p:val>
                                            <p:fltVal val="0"/>
                                          </p:val>
                                        </p:tav>
                                        <p:tav tm="100000">
                                          <p:val>
                                            <p:strVal val="#ppt_h"/>
                                          </p:val>
                                        </p:tav>
                                      </p:tavLst>
                                    </p:anim>
                                    <p:anim calcmode="lin" valueType="num">
                                      <p:cBhvr>
                                        <p:cTn id="19" dur="1000" fill="hold"/>
                                        <p:tgtEl>
                                          <p:spTgt spid="23555"/>
                                        </p:tgtEl>
                                        <p:attrNameLst>
                                          <p:attrName>ppt_x</p:attrName>
                                        </p:attrNameLst>
                                      </p:cBhvr>
                                      <p:tavLst>
                                        <p:tav tm="0" fmla="#ppt_x+(cos(-2*pi*(1-$))*-#ppt_x-sin(-2*pi*(1-$))*(1-#ppt_y))*(1-$)">
                                          <p:val>
                                            <p:fltVal val="0"/>
                                          </p:val>
                                        </p:tav>
                                        <p:tav tm="100000">
                                          <p:val>
                                            <p:fltVal val="1"/>
                                          </p:val>
                                        </p:tav>
                                      </p:tavLst>
                                    </p:anim>
                                    <p:anim calcmode="lin" valueType="num">
                                      <p:cBhvr>
                                        <p:cTn id="20" dur="1000" fill="hold"/>
                                        <p:tgtEl>
                                          <p:spTgt spid="23555"/>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5" presetClass="entr" presetSubtype="0" fill="hold" grpId="0" nodeType="clickEffect">
                                  <p:stCondLst>
                                    <p:cond delay="0"/>
                                  </p:stCondLst>
                                  <p:childTnLst>
                                    <p:set>
                                      <p:cBhvr>
                                        <p:cTn id="24" dur="1" fill="hold">
                                          <p:stCondLst>
                                            <p:cond delay="0"/>
                                          </p:stCondLst>
                                        </p:cTn>
                                        <p:tgtEl>
                                          <p:spTgt spid="23557"/>
                                        </p:tgtEl>
                                        <p:attrNameLst>
                                          <p:attrName>style.visibility</p:attrName>
                                        </p:attrNameLst>
                                      </p:cBhvr>
                                      <p:to>
                                        <p:strVal val="visible"/>
                                      </p:to>
                                    </p:set>
                                    <p:anim calcmode="lin" valueType="num">
                                      <p:cBhvr>
                                        <p:cTn id="25" dur="500" decel="50000" fill="hold">
                                          <p:stCondLst>
                                            <p:cond delay="0"/>
                                          </p:stCondLst>
                                        </p:cTn>
                                        <p:tgtEl>
                                          <p:spTgt spid="23557"/>
                                        </p:tgtEl>
                                        <p:attrNameLst>
                                          <p:attrName>style.rotation</p:attrName>
                                        </p:attrNameLst>
                                      </p:cBhvr>
                                      <p:tavLst>
                                        <p:tav tm="0">
                                          <p:val>
                                            <p:fltVal val="-90"/>
                                          </p:val>
                                        </p:tav>
                                        <p:tav tm="100000">
                                          <p:val>
                                            <p:fltVal val="0"/>
                                          </p:val>
                                        </p:tav>
                                      </p:tavLst>
                                    </p:anim>
                                    <p:anim calcmode="lin" valueType="num">
                                      <p:cBhvr>
                                        <p:cTn id="26" dur="500" decel="50000" fill="hold">
                                          <p:stCondLst>
                                            <p:cond delay="0"/>
                                          </p:stCondLst>
                                        </p:cTn>
                                        <p:tgtEl>
                                          <p:spTgt spid="23557"/>
                                        </p:tgtEl>
                                        <p:attrNameLst>
                                          <p:attrName>ppt_w</p:attrName>
                                        </p:attrNameLst>
                                      </p:cBhvr>
                                      <p:tavLst>
                                        <p:tav tm="0">
                                          <p:val>
                                            <p:strVal val="#ppt_w"/>
                                          </p:val>
                                        </p:tav>
                                        <p:tav tm="100000">
                                          <p:val>
                                            <p:strVal val="#ppt_w*.05"/>
                                          </p:val>
                                        </p:tav>
                                      </p:tavLst>
                                    </p:anim>
                                    <p:anim calcmode="lin" valueType="num">
                                      <p:cBhvr>
                                        <p:cTn id="27" dur="500" accel="50000" fill="hold">
                                          <p:stCondLst>
                                            <p:cond delay="500"/>
                                          </p:stCondLst>
                                        </p:cTn>
                                        <p:tgtEl>
                                          <p:spTgt spid="23557"/>
                                        </p:tgtEl>
                                        <p:attrNameLst>
                                          <p:attrName>ppt_w</p:attrName>
                                        </p:attrNameLst>
                                      </p:cBhvr>
                                      <p:tavLst>
                                        <p:tav tm="0">
                                          <p:val>
                                            <p:strVal val="#ppt_w*.05"/>
                                          </p:val>
                                        </p:tav>
                                        <p:tav tm="100000">
                                          <p:val>
                                            <p:strVal val="#ppt_w"/>
                                          </p:val>
                                        </p:tav>
                                      </p:tavLst>
                                    </p:anim>
                                    <p:anim calcmode="lin" valueType="num">
                                      <p:cBhvr>
                                        <p:cTn id="28" dur="1000" fill="hold"/>
                                        <p:tgtEl>
                                          <p:spTgt spid="23557"/>
                                        </p:tgtEl>
                                        <p:attrNameLst>
                                          <p:attrName>ppt_h</p:attrName>
                                        </p:attrNameLst>
                                      </p:cBhvr>
                                      <p:tavLst>
                                        <p:tav tm="0">
                                          <p:val>
                                            <p:strVal val="#ppt_h"/>
                                          </p:val>
                                        </p:tav>
                                        <p:tav tm="100000">
                                          <p:val>
                                            <p:strVal val="#ppt_h"/>
                                          </p:val>
                                        </p:tav>
                                      </p:tavLst>
                                    </p:anim>
                                    <p:anim calcmode="lin" valueType="num">
                                      <p:cBhvr>
                                        <p:cTn id="29" dur="500" decel="50000" fill="hold">
                                          <p:stCondLst>
                                            <p:cond delay="0"/>
                                          </p:stCondLst>
                                        </p:cTn>
                                        <p:tgtEl>
                                          <p:spTgt spid="23557"/>
                                        </p:tgtEl>
                                        <p:attrNameLst>
                                          <p:attrName>ppt_x</p:attrName>
                                        </p:attrNameLst>
                                      </p:cBhvr>
                                      <p:tavLst>
                                        <p:tav tm="0">
                                          <p:val>
                                            <p:strVal val="#ppt_x+.4"/>
                                          </p:val>
                                        </p:tav>
                                        <p:tav tm="100000">
                                          <p:val>
                                            <p:strVal val="#ppt_x"/>
                                          </p:val>
                                        </p:tav>
                                      </p:tavLst>
                                    </p:anim>
                                    <p:anim calcmode="lin" valueType="num">
                                      <p:cBhvr>
                                        <p:cTn id="30" dur="500" decel="50000" fill="hold">
                                          <p:stCondLst>
                                            <p:cond delay="0"/>
                                          </p:stCondLst>
                                        </p:cTn>
                                        <p:tgtEl>
                                          <p:spTgt spid="23557"/>
                                        </p:tgtEl>
                                        <p:attrNameLst>
                                          <p:attrName>ppt_y</p:attrName>
                                        </p:attrNameLst>
                                      </p:cBhvr>
                                      <p:tavLst>
                                        <p:tav tm="0">
                                          <p:val>
                                            <p:strVal val="#ppt_y-.2"/>
                                          </p:val>
                                        </p:tav>
                                        <p:tav tm="100000">
                                          <p:val>
                                            <p:strVal val="#ppt_y+.1"/>
                                          </p:val>
                                        </p:tav>
                                      </p:tavLst>
                                    </p:anim>
                                    <p:anim calcmode="lin" valueType="num">
                                      <p:cBhvr>
                                        <p:cTn id="31" dur="500" accel="50000" fill="hold">
                                          <p:stCondLst>
                                            <p:cond delay="500"/>
                                          </p:stCondLst>
                                        </p:cTn>
                                        <p:tgtEl>
                                          <p:spTgt spid="23557"/>
                                        </p:tgtEl>
                                        <p:attrNameLst>
                                          <p:attrName>ppt_y</p:attrName>
                                        </p:attrNameLst>
                                      </p:cBhvr>
                                      <p:tavLst>
                                        <p:tav tm="0">
                                          <p:val>
                                            <p:strVal val="#ppt_y+.1"/>
                                          </p:val>
                                        </p:tav>
                                        <p:tav tm="100000">
                                          <p:val>
                                            <p:strVal val="#ppt_y"/>
                                          </p:val>
                                        </p:tav>
                                      </p:tavLst>
                                    </p:anim>
                                    <p:animEffect transition="in" filter="fade">
                                      <p:cBhvr>
                                        <p:cTn id="32" dur="1000" decel="50000">
                                          <p:stCondLst>
                                            <p:cond delay="0"/>
                                          </p:stCondLst>
                                        </p:cTn>
                                        <p:tgtEl>
                                          <p:spTgt spid="235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554" grpId="0" autoUpdateAnimBg="0"/>
      <p:bldP spid="23555" grpId="0" autoUpdateAnimBg="0"/>
      <p:bldP spid="23556" grpId="0" autoUpdateAnimBg="0"/>
      <p:bldP spid="23557" grpId="0" autoUpdateAnimBg="0"/>
    </p:bldLst>
  </p:timing>
</p:sld>
</file>

<file path=ppt/slides/slide22.xml><?xml version="1.0" encoding="utf-8"?>
<p:sld xmlns:a="http://schemas.openxmlformats.org/drawingml/2006/main" xmlns:r="http://schemas.openxmlformats.org/officeDocument/2006/relationships" xmlns:p="http://schemas.openxmlformats.org/presentationml/2006/main" showMasterSp="0">
  <p:cSld>
    <p:bg bwMode="auto">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4578" name="Text Box 5"/>
          <p:cNvSpPr txBox="1">
            <a:spLocks noChangeArrowheads="1"/>
          </p:cNvSpPr>
          <p:nvPr/>
        </p:nvSpPr>
        <p:spPr bwMode="auto">
          <a:xfrm>
            <a:off x="900113" y="3862388"/>
            <a:ext cx="7272337" cy="75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a:solidFill>
                  <a:schemeClr val="tx1"/>
                </a:solidFill>
                <a:latin typeface="Times New Roman" pitchFamily="18" charset="0"/>
                <a:ea typeface="宋体" pitchFamily="2" charset="-122"/>
              </a:defRPr>
            </a:lvl1pPr>
            <a:lvl2pPr marL="742950" indent="-285750" eaLnBrk="0" hangingPunct="0">
              <a:defRPr sz="3200">
                <a:solidFill>
                  <a:schemeClr val="tx1"/>
                </a:solidFill>
                <a:latin typeface="Times New Roman" pitchFamily="18" charset="0"/>
                <a:ea typeface="宋体" pitchFamily="2" charset="-122"/>
              </a:defRPr>
            </a:lvl2pPr>
            <a:lvl3pPr marL="1143000" indent="-228600" eaLnBrk="0" hangingPunct="0">
              <a:defRPr sz="3200">
                <a:solidFill>
                  <a:schemeClr val="tx1"/>
                </a:solidFill>
                <a:latin typeface="Times New Roman" pitchFamily="18" charset="0"/>
                <a:ea typeface="宋体" pitchFamily="2" charset="-122"/>
              </a:defRPr>
            </a:lvl3pPr>
            <a:lvl4pPr marL="1600200" indent="-228600" eaLnBrk="0" hangingPunct="0">
              <a:defRPr sz="3200">
                <a:solidFill>
                  <a:schemeClr val="tx1"/>
                </a:solidFill>
                <a:latin typeface="Times New Roman" pitchFamily="18" charset="0"/>
                <a:ea typeface="宋体" pitchFamily="2" charset="-122"/>
              </a:defRPr>
            </a:lvl4pPr>
            <a:lvl5pPr marL="2057400" indent="-228600" eaLnBrk="0" hangingPunct="0">
              <a:defRPr sz="3200">
                <a:solidFill>
                  <a:schemeClr val="tx1"/>
                </a:solidFill>
                <a:latin typeface="Times New Roman" pitchFamily="18" charset="0"/>
                <a:ea typeface="宋体" pitchFamily="2" charset="-122"/>
              </a:defRPr>
            </a:lvl5pPr>
            <a:lvl6pPr marL="25146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6pPr>
            <a:lvl7pPr marL="29718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7pPr>
            <a:lvl8pPr marL="34290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8pPr>
            <a:lvl9pPr marL="38862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9pPr>
          </a:lstStyle>
          <a:p>
            <a:pPr eaLnBrk="1" hangingPunct="1">
              <a:lnSpc>
                <a:spcPct val="120000"/>
              </a:lnSpc>
            </a:pPr>
            <a:r>
              <a:rPr lang="en-US" sz="3600" b="1">
                <a:solidFill>
                  <a:srgbClr val="CC00FF"/>
                </a:solidFill>
                <a:cs typeface="Times New Roman" pitchFamily="18" charset="0"/>
              </a:rPr>
              <a:t>fall down  </a:t>
            </a:r>
            <a:r>
              <a:rPr lang="zh-CN" altLang="en-US" sz="3600" b="1">
                <a:solidFill>
                  <a:srgbClr val="CC00FF"/>
                </a:solidFill>
                <a:cs typeface="Times New Roman" pitchFamily="18" charset="0"/>
              </a:rPr>
              <a:t>突然倒下；跌倒；倒塌 </a:t>
            </a:r>
          </a:p>
        </p:txBody>
      </p:sp>
      <p:sp>
        <p:nvSpPr>
          <p:cNvPr id="24579" name="Text Box 6"/>
          <p:cNvSpPr txBox="1">
            <a:spLocks noChangeArrowheads="1"/>
          </p:cNvSpPr>
          <p:nvPr/>
        </p:nvSpPr>
        <p:spPr bwMode="auto">
          <a:xfrm>
            <a:off x="395288" y="333375"/>
            <a:ext cx="4427537" cy="750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a:solidFill>
                  <a:schemeClr val="tx1"/>
                </a:solidFill>
                <a:latin typeface="Times New Roman" pitchFamily="18" charset="0"/>
                <a:ea typeface="宋体" pitchFamily="2" charset="-122"/>
              </a:defRPr>
            </a:lvl1pPr>
            <a:lvl2pPr marL="742950" indent="-285750" eaLnBrk="0" hangingPunct="0">
              <a:defRPr sz="3200">
                <a:solidFill>
                  <a:schemeClr val="tx1"/>
                </a:solidFill>
                <a:latin typeface="Times New Roman" pitchFamily="18" charset="0"/>
                <a:ea typeface="宋体" pitchFamily="2" charset="-122"/>
              </a:defRPr>
            </a:lvl2pPr>
            <a:lvl3pPr marL="1143000" indent="-228600" eaLnBrk="0" hangingPunct="0">
              <a:defRPr sz="3200">
                <a:solidFill>
                  <a:schemeClr val="tx1"/>
                </a:solidFill>
                <a:latin typeface="Times New Roman" pitchFamily="18" charset="0"/>
                <a:ea typeface="宋体" pitchFamily="2" charset="-122"/>
              </a:defRPr>
            </a:lvl3pPr>
            <a:lvl4pPr marL="1600200" indent="-228600" eaLnBrk="0" hangingPunct="0">
              <a:defRPr sz="3200">
                <a:solidFill>
                  <a:schemeClr val="tx1"/>
                </a:solidFill>
                <a:latin typeface="Times New Roman" pitchFamily="18" charset="0"/>
                <a:ea typeface="宋体" pitchFamily="2" charset="-122"/>
              </a:defRPr>
            </a:lvl4pPr>
            <a:lvl5pPr marL="2057400" indent="-228600" eaLnBrk="0" hangingPunct="0">
              <a:defRPr sz="3200">
                <a:solidFill>
                  <a:schemeClr val="tx1"/>
                </a:solidFill>
                <a:latin typeface="Times New Roman" pitchFamily="18" charset="0"/>
                <a:ea typeface="宋体" pitchFamily="2" charset="-122"/>
              </a:defRPr>
            </a:lvl5pPr>
            <a:lvl6pPr marL="25146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6pPr>
            <a:lvl7pPr marL="29718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7pPr>
            <a:lvl8pPr marL="34290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8pPr>
            <a:lvl9pPr marL="38862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9pPr>
          </a:lstStyle>
          <a:p>
            <a:pPr eaLnBrk="1" hangingPunct="1">
              <a:lnSpc>
                <a:spcPct val="120000"/>
              </a:lnSpc>
            </a:pPr>
            <a:r>
              <a:rPr lang="en-US" sz="3600" b="1">
                <a:cs typeface="Times New Roman" pitchFamily="18" charset="0"/>
              </a:rPr>
              <a:t>5. </a:t>
            </a:r>
            <a:r>
              <a:rPr lang="en-US" sz="3600" b="1">
                <a:solidFill>
                  <a:srgbClr val="CC00FF"/>
                </a:solidFill>
                <a:cs typeface="Times New Roman" pitchFamily="18" charset="0"/>
              </a:rPr>
              <a:t>factory   </a:t>
            </a:r>
            <a:r>
              <a:rPr lang="en-US" sz="3600" b="1" i="1">
                <a:solidFill>
                  <a:srgbClr val="CC00FF"/>
                </a:solidFill>
                <a:cs typeface="Times New Roman" pitchFamily="18" charset="0"/>
              </a:rPr>
              <a:t>n</a:t>
            </a:r>
            <a:r>
              <a:rPr lang="en-US" sz="3600" b="1">
                <a:solidFill>
                  <a:srgbClr val="CC00FF"/>
                </a:solidFill>
                <a:cs typeface="Times New Roman" pitchFamily="18" charset="0"/>
              </a:rPr>
              <a:t>.  </a:t>
            </a:r>
            <a:r>
              <a:rPr lang="zh-CN" altLang="en-US" sz="3600" b="1">
                <a:solidFill>
                  <a:srgbClr val="CC00FF"/>
                </a:solidFill>
                <a:cs typeface="Times New Roman" pitchFamily="18" charset="0"/>
              </a:rPr>
              <a:t>工厂</a:t>
            </a:r>
            <a:endParaRPr lang="en-US" sz="3600" b="1">
              <a:solidFill>
                <a:srgbClr val="CC00FF"/>
              </a:solidFill>
              <a:cs typeface="Times New Roman" pitchFamily="18" charset="0"/>
            </a:endParaRPr>
          </a:p>
        </p:txBody>
      </p:sp>
      <p:sp>
        <p:nvSpPr>
          <p:cNvPr id="24580" name="Text Box 7"/>
          <p:cNvSpPr txBox="1">
            <a:spLocks noChangeArrowheads="1"/>
          </p:cNvSpPr>
          <p:nvPr/>
        </p:nvSpPr>
        <p:spPr bwMode="auto">
          <a:xfrm>
            <a:off x="793750" y="1001713"/>
            <a:ext cx="6873875" cy="20685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a:solidFill>
                  <a:schemeClr val="tx1"/>
                </a:solidFill>
                <a:latin typeface="Times New Roman" pitchFamily="18" charset="0"/>
                <a:ea typeface="宋体" pitchFamily="2" charset="-122"/>
              </a:defRPr>
            </a:lvl1pPr>
            <a:lvl2pPr marL="742950" indent="-285750" eaLnBrk="0" hangingPunct="0">
              <a:defRPr sz="3200">
                <a:solidFill>
                  <a:schemeClr val="tx1"/>
                </a:solidFill>
                <a:latin typeface="Times New Roman" pitchFamily="18" charset="0"/>
                <a:ea typeface="宋体" pitchFamily="2" charset="-122"/>
              </a:defRPr>
            </a:lvl2pPr>
            <a:lvl3pPr marL="1143000" indent="-228600" eaLnBrk="0" hangingPunct="0">
              <a:defRPr sz="3200">
                <a:solidFill>
                  <a:schemeClr val="tx1"/>
                </a:solidFill>
                <a:latin typeface="Times New Roman" pitchFamily="18" charset="0"/>
                <a:ea typeface="宋体" pitchFamily="2" charset="-122"/>
              </a:defRPr>
            </a:lvl3pPr>
            <a:lvl4pPr marL="1600200" indent="-228600" eaLnBrk="0" hangingPunct="0">
              <a:defRPr sz="3200">
                <a:solidFill>
                  <a:schemeClr val="tx1"/>
                </a:solidFill>
                <a:latin typeface="Times New Roman" pitchFamily="18" charset="0"/>
                <a:ea typeface="宋体" pitchFamily="2" charset="-122"/>
              </a:defRPr>
            </a:lvl4pPr>
            <a:lvl5pPr marL="2057400" indent="-228600" eaLnBrk="0" hangingPunct="0">
              <a:defRPr sz="3200">
                <a:solidFill>
                  <a:schemeClr val="tx1"/>
                </a:solidFill>
                <a:latin typeface="Times New Roman" pitchFamily="18" charset="0"/>
                <a:ea typeface="宋体" pitchFamily="2" charset="-122"/>
              </a:defRPr>
            </a:lvl5pPr>
            <a:lvl6pPr marL="25146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6pPr>
            <a:lvl7pPr marL="29718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7pPr>
            <a:lvl8pPr marL="34290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8pPr>
            <a:lvl9pPr marL="38862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9pPr>
          </a:lstStyle>
          <a:p>
            <a:pPr eaLnBrk="1" hangingPunct="1">
              <a:lnSpc>
                <a:spcPct val="120000"/>
              </a:lnSpc>
            </a:pPr>
            <a:r>
              <a:rPr lang="en-US" sz="3600" b="1">
                <a:cs typeface="Times New Roman" pitchFamily="18" charset="0"/>
              </a:rPr>
              <a:t>e.g. There will be more </a:t>
            </a:r>
            <a:r>
              <a:rPr lang="en-US" sz="3600" b="1">
                <a:solidFill>
                  <a:srgbClr val="0000FF"/>
                </a:solidFill>
                <a:cs typeface="Times New Roman" pitchFamily="18" charset="0"/>
              </a:rPr>
              <a:t>factories </a:t>
            </a:r>
          </a:p>
          <a:p>
            <a:pPr eaLnBrk="1" hangingPunct="1">
              <a:lnSpc>
                <a:spcPct val="120000"/>
              </a:lnSpc>
            </a:pPr>
            <a:r>
              <a:rPr lang="en-US" sz="3600" b="1">
                <a:cs typeface="Times New Roman" pitchFamily="18" charset="0"/>
              </a:rPr>
              <a:t>       in the future. </a:t>
            </a:r>
          </a:p>
          <a:p>
            <a:pPr eaLnBrk="1" hangingPunct="1">
              <a:lnSpc>
                <a:spcPct val="120000"/>
              </a:lnSpc>
            </a:pPr>
            <a:r>
              <a:rPr lang="zh-CN" altLang="en-US" sz="3600" b="1">
                <a:cs typeface="Times New Roman" pitchFamily="18" charset="0"/>
              </a:rPr>
              <a:t>       将来会有更多的工厂。</a:t>
            </a:r>
            <a:endParaRPr lang="en-US" sz="3600" b="1">
              <a:cs typeface="Times New Roman" pitchFamily="18" charset="0"/>
            </a:endParaRPr>
          </a:p>
        </p:txBody>
      </p:sp>
      <p:sp>
        <p:nvSpPr>
          <p:cNvPr id="24581" name="Text Box 10"/>
          <p:cNvSpPr txBox="1">
            <a:spLocks noChangeArrowheads="1"/>
          </p:cNvSpPr>
          <p:nvPr/>
        </p:nvSpPr>
        <p:spPr bwMode="auto">
          <a:xfrm>
            <a:off x="827088" y="4581525"/>
            <a:ext cx="7775575" cy="2068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a:solidFill>
                  <a:schemeClr val="tx1"/>
                </a:solidFill>
                <a:latin typeface="Times New Roman" pitchFamily="18" charset="0"/>
                <a:ea typeface="宋体" pitchFamily="2" charset="-122"/>
              </a:defRPr>
            </a:lvl1pPr>
            <a:lvl2pPr marL="742950" indent="-285750" eaLnBrk="0" hangingPunct="0">
              <a:defRPr sz="3200">
                <a:solidFill>
                  <a:schemeClr val="tx1"/>
                </a:solidFill>
                <a:latin typeface="Times New Roman" pitchFamily="18" charset="0"/>
                <a:ea typeface="宋体" pitchFamily="2" charset="-122"/>
              </a:defRPr>
            </a:lvl2pPr>
            <a:lvl3pPr marL="1143000" indent="-228600" eaLnBrk="0" hangingPunct="0">
              <a:defRPr sz="3200">
                <a:solidFill>
                  <a:schemeClr val="tx1"/>
                </a:solidFill>
                <a:latin typeface="Times New Roman" pitchFamily="18" charset="0"/>
                <a:ea typeface="宋体" pitchFamily="2" charset="-122"/>
              </a:defRPr>
            </a:lvl3pPr>
            <a:lvl4pPr marL="1600200" indent="-228600" eaLnBrk="0" hangingPunct="0">
              <a:defRPr sz="3200">
                <a:solidFill>
                  <a:schemeClr val="tx1"/>
                </a:solidFill>
                <a:latin typeface="Times New Roman" pitchFamily="18" charset="0"/>
                <a:ea typeface="宋体" pitchFamily="2" charset="-122"/>
              </a:defRPr>
            </a:lvl4pPr>
            <a:lvl5pPr marL="2057400" indent="-228600" eaLnBrk="0" hangingPunct="0">
              <a:defRPr sz="3200">
                <a:solidFill>
                  <a:schemeClr val="tx1"/>
                </a:solidFill>
                <a:latin typeface="Times New Roman" pitchFamily="18" charset="0"/>
                <a:ea typeface="宋体" pitchFamily="2" charset="-122"/>
              </a:defRPr>
            </a:lvl5pPr>
            <a:lvl6pPr marL="25146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6pPr>
            <a:lvl7pPr marL="29718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7pPr>
            <a:lvl8pPr marL="34290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8pPr>
            <a:lvl9pPr marL="38862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9pPr>
          </a:lstStyle>
          <a:p>
            <a:pPr eaLnBrk="1" hangingPunct="1">
              <a:lnSpc>
                <a:spcPct val="120000"/>
              </a:lnSpc>
            </a:pPr>
            <a:r>
              <a:rPr lang="en-US" sz="3600" b="1">
                <a:cs typeface="Times New Roman" pitchFamily="18" charset="0"/>
              </a:rPr>
              <a:t>e.g. The house might </a:t>
            </a:r>
            <a:r>
              <a:rPr lang="en-US" sz="3600" b="1">
                <a:solidFill>
                  <a:srgbClr val="0000FF"/>
                </a:solidFill>
                <a:cs typeface="Times New Roman" pitchFamily="18" charset="0"/>
              </a:rPr>
              <a:t>fall down</a:t>
            </a:r>
            <a:r>
              <a:rPr lang="en-US" sz="3600" b="1">
                <a:cs typeface="Times New Roman" pitchFamily="18" charset="0"/>
              </a:rPr>
              <a:t> in a few months. </a:t>
            </a:r>
            <a:r>
              <a:rPr lang="zh-CN" altLang="en-US" sz="3600" b="1">
                <a:cs typeface="Times New Roman" pitchFamily="18" charset="0"/>
              </a:rPr>
              <a:t>几个月内这所房屋也许就会倒塌。</a:t>
            </a:r>
          </a:p>
        </p:txBody>
      </p:sp>
      <p:sp>
        <p:nvSpPr>
          <p:cNvPr id="24582" name="Text Box 5"/>
          <p:cNvSpPr txBox="1">
            <a:spLocks noChangeArrowheads="1"/>
          </p:cNvSpPr>
          <p:nvPr/>
        </p:nvSpPr>
        <p:spPr bwMode="auto">
          <a:xfrm>
            <a:off x="468313" y="3141663"/>
            <a:ext cx="7920037" cy="75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a:solidFill>
                  <a:schemeClr val="tx1"/>
                </a:solidFill>
                <a:latin typeface="Times New Roman" pitchFamily="18" charset="0"/>
                <a:ea typeface="宋体" pitchFamily="2" charset="-122"/>
              </a:defRPr>
            </a:lvl1pPr>
            <a:lvl2pPr marL="742950" indent="-285750" eaLnBrk="0" hangingPunct="0">
              <a:defRPr sz="3200">
                <a:solidFill>
                  <a:schemeClr val="tx1"/>
                </a:solidFill>
                <a:latin typeface="Times New Roman" pitchFamily="18" charset="0"/>
                <a:ea typeface="宋体" pitchFamily="2" charset="-122"/>
              </a:defRPr>
            </a:lvl2pPr>
            <a:lvl3pPr marL="1143000" indent="-228600" eaLnBrk="0" hangingPunct="0">
              <a:defRPr sz="3200">
                <a:solidFill>
                  <a:schemeClr val="tx1"/>
                </a:solidFill>
                <a:latin typeface="Times New Roman" pitchFamily="18" charset="0"/>
                <a:ea typeface="宋体" pitchFamily="2" charset="-122"/>
              </a:defRPr>
            </a:lvl3pPr>
            <a:lvl4pPr marL="1600200" indent="-228600" eaLnBrk="0" hangingPunct="0">
              <a:defRPr sz="3200">
                <a:solidFill>
                  <a:schemeClr val="tx1"/>
                </a:solidFill>
                <a:latin typeface="Times New Roman" pitchFamily="18" charset="0"/>
                <a:ea typeface="宋体" pitchFamily="2" charset="-122"/>
              </a:defRPr>
            </a:lvl4pPr>
            <a:lvl5pPr marL="2057400" indent="-228600" eaLnBrk="0" hangingPunct="0">
              <a:defRPr sz="3200">
                <a:solidFill>
                  <a:schemeClr val="tx1"/>
                </a:solidFill>
                <a:latin typeface="Times New Roman" pitchFamily="18" charset="0"/>
                <a:ea typeface="宋体" pitchFamily="2" charset="-122"/>
              </a:defRPr>
            </a:lvl5pPr>
            <a:lvl6pPr marL="25146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6pPr>
            <a:lvl7pPr marL="29718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7pPr>
            <a:lvl8pPr marL="34290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8pPr>
            <a:lvl9pPr marL="38862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9pPr>
          </a:lstStyle>
          <a:p>
            <a:pPr eaLnBrk="1" hangingPunct="1">
              <a:lnSpc>
                <a:spcPct val="120000"/>
              </a:lnSpc>
            </a:pPr>
            <a:r>
              <a:rPr lang="en-US" sz="3600" b="1">
                <a:cs typeface="Times New Roman" pitchFamily="18" charset="0"/>
              </a:rPr>
              <a:t>6. </a:t>
            </a:r>
            <a:r>
              <a:rPr lang="en-US" sz="3600" b="1">
                <a:solidFill>
                  <a:srgbClr val="CC00FF"/>
                </a:solidFill>
                <a:cs typeface="Times New Roman" pitchFamily="18" charset="0"/>
              </a:rPr>
              <a:t>fall   </a:t>
            </a:r>
            <a:r>
              <a:rPr lang="en-US" sz="3600" b="1" i="1">
                <a:solidFill>
                  <a:srgbClr val="CC00FF"/>
                </a:solidFill>
                <a:cs typeface="Times New Roman" pitchFamily="18" charset="0"/>
              </a:rPr>
              <a:t>v.  </a:t>
            </a:r>
            <a:r>
              <a:rPr lang="en-US" sz="3600" b="1">
                <a:solidFill>
                  <a:srgbClr val="CC00FF"/>
                </a:solidFill>
                <a:cs typeface="Times New Roman" pitchFamily="18" charset="0"/>
              </a:rPr>
              <a:t>(fell/ fel/) </a:t>
            </a:r>
            <a:r>
              <a:rPr lang="zh-CN" altLang="en-US" sz="3600" b="1">
                <a:solidFill>
                  <a:srgbClr val="CC00FF"/>
                </a:solidFill>
                <a:cs typeface="Times New Roman" pitchFamily="18" charset="0"/>
              </a:rPr>
              <a:t>倒塌；跌倒；掉落</a:t>
            </a:r>
          </a:p>
        </p:txBody>
      </p:sp>
    </p:spTree>
  </p:cSld>
  <p:clrMapOvr>
    <a:masterClrMapping/>
  </p:clrMapOvr>
  <p:transition>
    <p:split orient="vert"/>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6" fill="hold" grpId="0" nodeType="withEffect">
                                  <p:stCondLst>
                                    <p:cond delay="0"/>
                                  </p:stCondLst>
                                  <p:childTnLst>
                                    <p:set>
                                      <p:cBhvr>
                                        <p:cTn id="6" dur="1" fill="hold">
                                          <p:stCondLst>
                                            <p:cond delay="0"/>
                                          </p:stCondLst>
                                        </p:cTn>
                                        <p:tgtEl>
                                          <p:spTgt spid="24579"/>
                                        </p:tgtEl>
                                        <p:attrNameLst>
                                          <p:attrName>style.visibility</p:attrName>
                                        </p:attrNameLst>
                                      </p:cBhvr>
                                      <p:to>
                                        <p:strVal val="visible"/>
                                      </p:to>
                                    </p:set>
                                    <p:anim calcmode="lin" valueType="num">
                                      <p:cBhvr additive="base">
                                        <p:cTn id="7" dur="500" fill="hold"/>
                                        <p:tgtEl>
                                          <p:spTgt spid="24579"/>
                                        </p:tgtEl>
                                        <p:attrNameLst>
                                          <p:attrName>ppt_x</p:attrName>
                                        </p:attrNameLst>
                                      </p:cBhvr>
                                      <p:tavLst>
                                        <p:tav tm="0">
                                          <p:val>
                                            <p:strVal val="1+#ppt_w/2"/>
                                          </p:val>
                                        </p:tav>
                                        <p:tav tm="100000">
                                          <p:val>
                                            <p:strVal val="#ppt_x"/>
                                          </p:val>
                                        </p:tav>
                                      </p:tavLst>
                                    </p:anim>
                                    <p:anim calcmode="lin" valueType="num">
                                      <p:cBhvr additive="base">
                                        <p:cTn id="8" dur="500" fill="hold"/>
                                        <p:tgtEl>
                                          <p:spTgt spid="24579"/>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1" presetClass="entr" presetSubtype="0" fill="hold" grpId="0" nodeType="clickEffect">
                                  <p:stCondLst>
                                    <p:cond delay="0"/>
                                  </p:stCondLst>
                                  <p:childTnLst>
                                    <p:set>
                                      <p:cBhvr>
                                        <p:cTn id="12" dur="1" fill="hold">
                                          <p:stCondLst>
                                            <p:cond delay="499"/>
                                          </p:stCondLst>
                                        </p:cTn>
                                        <p:tgtEl>
                                          <p:spTgt spid="24580"/>
                                        </p:tgtEl>
                                        <p:attrNameLst>
                                          <p:attrName>style.visibility</p:attrName>
                                        </p:attrNameLst>
                                      </p:cBhvr>
                                      <p:to>
                                        <p:strVal val="visible"/>
                                      </p:to>
                                    </p:set>
                                  </p:childTnLst>
                                </p:cTn>
                              </p:par>
                            </p:childTnLst>
                          </p:cTn>
                        </p:par>
                      </p:childTnLst>
                    </p:cTn>
                  </p:par>
                  <p:par>
                    <p:cTn id="13" fill="hold" nodeType="clickPar">
                      <p:stCondLst>
                        <p:cond delay="indefinite"/>
                      </p:stCondLst>
                      <p:childTnLst>
                        <p:par>
                          <p:cTn id="14" fill="hold" nodeType="withGroup">
                            <p:stCondLst>
                              <p:cond delay="0"/>
                            </p:stCondLst>
                            <p:childTnLst>
                              <p:par>
                                <p:cTn id="15" presetID="2" presetClass="entr" presetSubtype="3" fill="hold" grpId="0" nodeType="clickEffect">
                                  <p:stCondLst>
                                    <p:cond delay="0"/>
                                  </p:stCondLst>
                                  <p:childTnLst>
                                    <p:set>
                                      <p:cBhvr>
                                        <p:cTn id="16" dur="1" fill="hold">
                                          <p:stCondLst>
                                            <p:cond delay="0"/>
                                          </p:stCondLst>
                                        </p:cTn>
                                        <p:tgtEl>
                                          <p:spTgt spid="24582"/>
                                        </p:tgtEl>
                                        <p:attrNameLst>
                                          <p:attrName>style.visibility</p:attrName>
                                        </p:attrNameLst>
                                      </p:cBhvr>
                                      <p:to>
                                        <p:strVal val="visible"/>
                                      </p:to>
                                    </p:set>
                                    <p:anim calcmode="lin" valueType="num">
                                      <p:cBhvr additive="base">
                                        <p:cTn id="17" dur="500" fill="hold"/>
                                        <p:tgtEl>
                                          <p:spTgt spid="24582"/>
                                        </p:tgtEl>
                                        <p:attrNameLst>
                                          <p:attrName>ppt_x</p:attrName>
                                        </p:attrNameLst>
                                      </p:cBhvr>
                                      <p:tavLst>
                                        <p:tav tm="0">
                                          <p:val>
                                            <p:strVal val="1+#ppt_w/2"/>
                                          </p:val>
                                        </p:tav>
                                        <p:tav tm="100000">
                                          <p:val>
                                            <p:strVal val="#ppt_x"/>
                                          </p:val>
                                        </p:tav>
                                      </p:tavLst>
                                    </p:anim>
                                    <p:anim calcmode="lin" valueType="num">
                                      <p:cBhvr additive="base">
                                        <p:cTn id="18" dur="500" fill="hold"/>
                                        <p:tgtEl>
                                          <p:spTgt spid="24582"/>
                                        </p:tgtEl>
                                        <p:attrNameLst>
                                          <p:attrName>ppt_y</p:attrName>
                                        </p:attrNameLst>
                                      </p:cBhvr>
                                      <p:tavLst>
                                        <p:tav tm="0">
                                          <p:val>
                                            <p:strVal val="0-#ppt_h/2"/>
                                          </p:val>
                                        </p:tav>
                                        <p:tav tm="100000">
                                          <p:val>
                                            <p:strVal val="#ppt_y"/>
                                          </p:val>
                                        </p:tav>
                                      </p:tavLst>
                                    </p:anim>
                                  </p:childTnLst>
                                </p:cTn>
                              </p:par>
                            </p:childTnLst>
                          </p:cTn>
                        </p:par>
                      </p:childTnLst>
                    </p:cTn>
                  </p:par>
                  <p:par>
                    <p:cTn id="19" fill="hold" nodeType="clickPar">
                      <p:stCondLst>
                        <p:cond delay="indefinite"/>
                      </p:stCondLst>
                      <p:childTnLst>
                        <p:par>
                          <p:cTn id="20" fill="hold" nodeType="withGroup">
                            <p:stCondLst>
                              <p:cond delay="0"/>
                            </p:stCondLst>
                            <p:childTnLst>
                              <p:par>
                                <p:cTn id="21" presetID="2" presetClass="entr" presetSubtype="3" fill="hold" grpId="0" nodeType="clickEffect">
                                  <p:stCondLst>
                                    <p:cond delay="0"/>
                                  </p:stCondLst>
                                  <p:childTnLst>
                                    <p:set>
                                      <p:cBhvr>
                                        <p:cTn id="22" dur="1" fill="hold">
                                          <p:stCondLst>
                                            <p:cond delay="0"/>
                                          </p:stCondLst>
                                        </p:cTn>
                                        <p:tgtEl>
                                          <p:spTgt spid="24578"/>
                                        </p:tgtEl>
                                        <p:attrNameLst>
                                          <p:attrName>style.visibility</p:attrName>
                                        </p:attrNameLst>
                                      </p:cBhvr>
                                      <p:to>
                                        <p:strVal val="visible"/>
                                      </p:to>
                                    </p:set>
                                    <p:anim calcmode="lin" valueType="num">
                                      <p:cBhvr additive="base">
                                        <p:cTn id="23" dur="500" fill="hold"/>
                                        <p:tgtEl>
                                          <p:spTgt spid="24578"/>
                                        </p:tgtEl>
                                        <p:attrNameLst>
                                          <p:attrName>ppt_x</p:attrName>
                                        </p:attrNameLst>
                                      </p:cBhvr>
                                      <p:tavLst>
                                        <p:tav tm="0">
                                          <p:val>
                                            <p:strVal val="1+#ppt_w/2"/>
                                          </p:val>
                                        </p:tav>
                                        <p:tav tm="100000">
                                          <p:val>
                                            <p:strVal val="#ppt_x"/>
                                          </p:val>
                                        </p:tav>
                                      </p:tavLst>
                                    </p:anim>
                                    <p:anim calcmode="lin" valueType="num">
                                      <p:cBhvr additive="base">
                                        <p:cTn id="24" dur="500" fill="hold"/>
                                        <p:tgtEl>
                                          <p:spTgt spid="24578"/>
                                        </p:tgtEl>
                                        <p:attrNameLst>
                                          <p:attrName>ppt_y</p:attrName>
                                        </p:attrNameLst>
                                      </p:cBhvr>
                                      <p:tavLst>
                                        <p:tav tm="0">
                                          <p:val>
                                            <p:strVal val="0-#ppt_h/2"/>
                                          </p:val>
                                        </p:tav>
                                        <p:tav tm="100000">
                                          <p:val>
                                            <p:strVal val="#ppt_y"/>
                                          </p:val>
                                        </p:tav>
                                      </p:tavLst>
                                    </p:anim>
                                  </p:childTnLst>
                                </p:cTn>
                              </p:par>
                            </p:childTnLst>
                          </p:cTn>
                        </p:par>
                      </p:childTnLst>
                    </p:cTn>
                  </p:par>
                  <p:par>
                    <p:cTn id="25" fill="hold" nodeType="clickPar">
                      <p:stCondLst>
                        <p:cond delay="indefinite"/>
                      </p:stCondLst>
                      <p:childTnLst>
                        <p:par>
                          <p:cTn id="26" fill="hold" nodeType="withGroup">
                            <p:stCondLst>
                              <p:cond delay="0"/>
                            </p:stCondLst>
                            <p:childTnLst>
                              <p:par>
                                <p:cTn id="27" presetID="15" presetClass="entr" presetSubtype="0" fill="hold" grpId="0" nodeType="clickEffect">
                                  <p:stCondLst>
                                    <p:cond delay="0"/>
                                  </p:stCondLst>
                                  <p:childTnLst>
                                    <p:set>
                                      <p:cBhvr>
                                        <p:cTn id="28" dur="1" fill="hold">
                                          <p:stCondLst>
                                            <p:cond delay="0"/>
                                          </p:stCondLst>
                                        </p:cTn>
                                        <p:tgtEl>
                                          <p:spTgt spid="24581"/>
                                        </p:tgtEl>
                                        <p:attrNameLst>
                                          <p:attrName>style.visibility</p:attrName>
                                        </p:attrNameLst>
                                      </p:cBhvr>
                                      <p:to>
                                        <p:strVal val="visible"/>
                                      </p:to>
                                    </p:set>
                                    <p:anim calcmode="lin" valueType="num">
                                      <p:cBhvr>
                                        <p:cTn id="29" dur="1000" fill="hold"/>
                                        <p:tgtEl>
                                          <p:spTgt spid="24581"/>
                                        </p:tgtEl>
                                        <p:attrNameLst>
                                          <p:attrName>ppt_w</p:attrName>
                                        </p:attrNameLst>
                                      </p:cBhvr>
                                      <p:tavLst>
                                        <p:tav tm="0">
                                          <p:val>
                                            <p:fltVal val="0"/>
                                          </p:val>
                                        </p:tav>
                                        <p:tav tm="100000">
                                          <p:val>
                                            <p:strVal val="#ppt_w"/>
                                          </p:val>
                                        </p:tav>
                                      </p:tavLst>
                                    </p:anim>
                                    <p:anim calcmode="lin" valueType="num">
                                      <p:cBhvr>
                                        <p:cTn id="30" dur="1000" fill="hold"/>
                                        <p:tgtEl>
                                          <p:spTgt spid="24581"/>
                                        </p:tgtEl>
                                        <p:attrNameLst>
                                          <p:attrName>ppt_h</p:attrName>
                                        </p:attrNameLst>
                                      </p:cBhvr>
                                      <p:tavLst>
                                        <p:tav tm="0">
                                          <p:val>
                                            <p:fltVal val="0"/>
                                          </p:val>
                                        </p:tav>
                                        <p:tav tm="100000">
                                          <p:val>
                                            <p:strVal val="#ppt_h"/>
                                          </p:val>
                                        </p:tav>
                                      </p:tavLst>
                                    </p:anim>
                                    <p:anim calcmode="lin" valueType="num">
                                      <p:cBhvr>
                                        <p:cTn id="31" dur="1000" fill="hold"/>
                                        <p:tgtEl>
                                          <p:spTgt spid="24581"/>
                                        </p:tgtEl>
                                        <p:attrNameLst>
                                          <p:attrName>ppt_x</p:attrName>
                                        </p:attrNameLst>
                                      </p:cBhvr>
                                      <p:tavLst>
                                        <p:tav tm="0" fmla="#ppt_x+(cos(-2*pi*(1-$))*-#ppt_x-sin(-2*pi*(1-$))*(1-#ppt_y))*(1-$)">
                                          <p:val>
                                            <p:fltVal val="0"/>
                                          </p:val>
                                        </p:tav>
                                        <p:tav tm="100000">
                                          <p:val>
                                            <p:fltVal val="1"/>
                                          </p:val>
                                        </p:tav>
                                      </p:tavLst>
                                    </p:anim>
                                    <p:anim calcmode="lin" valueType="num">
                                      <p:cBhvr>
                                        <p:cTn id="32" dur="1000" fill="hold"/>
                                        <p:tgtEl>
                                          <p:spTgt spid="24581"/>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578" grpId="0" autoUpdateAnimBg="0"/>
      <p:bldP spid="24579" grpId="0" autoUpdateAnimBg="0"/>
      <p:bldP spid="24580" grpId="0" autoUpdateAnimBg="0"/>
      <p:bldP spid="24581" grpId="0" autoUpdateAnimBg="0"/>
      <p:bldP spid="24582" grpId="0" autoUpdateAnimBg="0"/>
    </p:bldLst>
  </p:timing>
</p:sld>
</file>

<file path=ppt/slides/slide23.xml><?xml version="1.0" encoding="utf-8"?>
<p:sld xmlns:a="http://schemas.openxmlformats.org/drawingml/2006/main" xmlns:r="http://schemas.openxmlformats.org/officeDocument/2006/relationships" xmlns:p="http://schemas.openxmlformats.org/presentationml/2006/main" showMasterSp="0">
  <p:cSld>
    <p:bg bwMode="auto">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5602" name="Text Box 5"/>
          <p:cNvSpPr txBox="1">
            <a:spLocks noChangeArrowheads="1"/>
          </p:cNvSpPr>
          <p:nvPr/>
        </p:nvSpPr>
        <p:spPr bwMode="auto">
          <a:xfrm>
            <a:off x="971550" y="2349500"/>
            <a:ext cx="7129463" cy="750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a:solidFill>
                  <a:schemeClr val="tx1"/>
                </a:solidFill>
                <a:latin typeface="Times New Roman" pitchFamily="18" charset="0"/>
                <a:ea typeface="宋体" pitchFamily="2" charset="-122"/>
              </a:defRPr>
            </a:lvl1pPr>
            <a:lvl2pPr marL="742950" indent="-285750" eaLnBrk="0" hangingPunct="0">
              <a:defRPr sz="3200">
                <a:solidFill>
                  <a:schemeClr val="tx1"/>
                </a:solidFill>
                <a:latin typeface="Times New Roman" pitchFamily="18" charset="0"/>
                <a:ea typeface="宋体" pitchFamily="2" charset="-122"/>
              </a:defRPr>
            </a:lvl2pPr>
            <a:lvl3pPr marL="1143000" indent="-228600" eaLnBrk="0" hangingPunct="0">
              <a:defRPr sz="3200">
                <a:solidFill>
                  <a:schemeClr val="tx1"/>
                </a:solidFill>
                <a:latin typeface="Times New Roman" pitchFamily="18" charset="0"/>
                <a:ea typeface="宋体" pitchFamily="2" charset="-122"/>
              </a:defRPr>
            </a:lvl3pPr>
            <a:lvl4pPr marL="1600200" indent="-228600" eaLnBrk="0" hangingPunct="0">
              <a:defRPr sz="3200">
                <a:solidFill>
                  <a:schemeClr val="tx1"/>
                </a:solidFill>
                <a:latin typeface="Times New Roman" pitchFamily="18" charset="0"/>
                <a:ea typeface="宋体" pitchFamily="2" charset="-122"/>
              </a:defRPr>
            </a:lvl4pPr>
            <a:lvl5pPr marL="2057400" indent="-228600" eaLnBrk="0" hangingPunct="0">
              <a:defRPr sz="3200">
                <a:solidFill>
                  <a:schemeClr val="tx1"/>
                </a:solidFill>
                <a:latin typeface="Times New Roman" pitchFamily="18" charset="0"/>
                <a:ea typeface="宋体" pitchFamily="2" charset="-122"/>
              </a:defRPr>
            </a:lvl5pPr>
            <a:lvl6pPr marL="25146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6pPr>
            <a:lvl7pPr marL="29718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7pPr>
            <a:lvl8pPr marL="34290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8pPr>
            <a:lvl9pPr marL="38862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9pPr>
          </a:lstStyle>
          <a:p>
            <a:pPr eaLnBrk="1" hangingPunct="1">
              <a:lnSpc>
                <a:spcPct val="120000"/>
              </a:lnSpc>
            </a:pPr>
            <a:r>
              <a:rPr lang="zh-CN" altLang="en-US" sz="3600" b="1">
                <a:solidFill>
                  <a:srgbClr val="0000FF"/>
                </a:solidFill>
                <a:cs typeface="Times New Roman" pitchFamily="18" charset="0"/>
              </a:rPr>
              <a:t>前缀</a:t>
            </a:r>
            <a:r>
              <a:rPr lang="en-US" sz="3600" b="1">
                <a:solidFill>
                  <a:srgbClr val="0000FF"/>
                </a:solidFill>
                <a:cs typeface="Times New Roman" pitchFamily="18" charset="0"/>
              </a:rPr>
              <a:t>(dis) + agree (</a:t>
            </a:r>
            <a:r>
              <a:rPr lang="zh-CN" altLang="en-US" sz="3600" b="1">
                <a:solidFill>
                  <a:srgbClr val="0000FF"/>
                </a:solidFill>
                <a:cs typeface="Times New Roman" pitchFamily="18" charset="0"/>
              </a:rPr>
              <a:t>同意</a:t>
            </a:r>
            <a:r>
              <a:rPr lang="en-US" sz="3600" b="1">
                <a:solidFill>
                  <a:srgbClr val="0000FF"/>
                </a:solidFill>
                <a:cs typeface="Times New Roman" pitchFamily="18" charset="0"/>
              </a:rPr>
              <a:t>)→disagree</a:t>
            </a:r>
          </a:p>
        </p:txBody>
      </p:sp>
      <p:sp>
        <p:nvSpPr>
          <p:cNvPr id="25603" name="Text Box 6"/>
          <p:cNvSpPr txBox="1">
            <a:spLocks noChangeArrowheads="1"/>
          </p:cNvSpPr>
          <p:nvPr/>
        </p:nvSpPr>
        <p:spPr bwMode="auto">
          <a:xfrm>
            <a:off x="538163" y="1011238"/>
            <a:ext cx="7850187" cy="1409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a:solidFill>
                  <a:schemeClr val="tx1"/>
                </a:solidFill>
                <a:latin typeface="Times New Roman" pitchFamily="18" charset="0"/>
                <a:ea typeface="宋体" pitchFamily="2" charset="-122"/>
              </a:defRPr>
            </a:lvl1pPr>
            <a:lvl2pPr marL="742950" indent="-285750" eaLnBrk="0" hangingPunct="0">
              <a:defRPr sz="3200">
                <a:solidFill>
                  <a:schemeClr val="tx1"/>
                </a:solidFill>
                <a:latin typeface="Times New Roman" pitchFamily="18" charset="0"/>
                <a:ea typeface="宋体" pitchFamily="2" charset="-122"/>
              </a:defRPr>
            </a:lvl2pPr>
            <a:lvl3pPr marL="1143000" indent="-228600" eaLnBrk="0" hangingPunct="0">
              <a:defRPr sz="3200">
                <a:solidFill>
                  <a:schemeClr val="tx1"/>
                </a:solidFill>
                <a:latin typeface="Times New Roman" pitchFamily="18" charset="0"/>
                <a:ea typeface="宋体" pitchFamily="2" charset="-122"/>
              </a:defRPr>
            </a:lvl3pPr>
            <a:lvl4pPr marL="1600200" indent="-228600" eaLnBrk="0" hangingPunct="0">
              <a:defRPr sz="3200">
                <a:solidFill>
                  <a:schemeClr val="tx1"/>
                </a:solidFill>
                <a:latin typeface="Times New Roman" pitchFamily="18" charset="0"/>
                <a:ea typeface="宋体" pitchFamily="2" charset="-122"/>
              </a:defRPr>
            </a:lvl4pPr>
            <a:lvl5pPr marL="2057400" indent="-228600" eaLnBrk="0" hangingPunct="0">
              <a:defRPr sz="3200">
                <a:solidFill>
                  <a:schemeClr val="tx1"/>
                </a:solidFill>
                <a:latin typeface="Times New Roman" pitchFamily="18" charset="0"/>
                <a:ea typeface="宋体" pitchFamily="2" charset="-122"/>
              </a:defRPr>
            </a:lvl5pPr>
            <a:lvl6pPr marL="25146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6pPr>
            <a:lvl7pPr marL="29718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7pPr>
            <a:lvl8pPr marL="34290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8pPr>
            <a:lvl9pPr marL="38862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9pPr>
          </a:lstStyle>
          <a:p>
            <a:pPr eaLnBrk="1" hangingPunct="1">
              <a:lnSpc>
                <a:spcPct val="120000"/>
              </a:lnSpc>
            </a:pPr>
            <a:r>
              <a:rPr lang="en-US" sz="3600" b="1">
                <a:cs typeface="Times New Roman" pitchFamily="18" charset="0"/>
              </a:rPr>
              <a:t>7. </a:t>
            </a:r>
            <a:r>
              <a:rPr lang="en-US" sz="3600" b="1">
                <a:solidFill>
                  <a:srgbClr val="CC00FF"/>
                </a:solidFill>
                <a:cs typeface="Times New Roman" pitchFamily="18" charset="0"/>
              </a:rPr>
              <a:t>disagree  </a:t>
            </a:r>
            <a:r>
              <a:rPr lang="en-US" sz="3600" b="1" i="1">
                <a:solidFill>
                  <a:srgbClr val="CC00FF"/>
                </a:solidFill>
                <a:cs typeface="Times New Roman" pitchFamily="18" charset="0"/>
              </a:rPr>
              <a:t>v.</a:t>
            </a:r>
            <a:r>
              <a:rPr lang="en-US" sz="3600" b="1">
                <a:solidFill>
                  <a:srgbClr val="CC00FF"/>
                </a:solidFill>
                <a:cs typeface="Times New Roman" pitchFamily="18" charset="0"/>
              </a:rPr>
              <a:t>  </a:t>
            </a:r>
            <a:r>
              <a:rPr lang="zh-CN" altLang="en-US" sz="3600" b="1">
                <a:solidFill>
                  <a:srgbClr val="CC00FF"/>
                </a:solidFill>
                <a:cs typeface="Times New Roman" pitchFamily="18" charset="0"/>
              </a:rPr>
              <a:t>不同意 ；持不同意见；</a:t>
            </a:r>
          </a:p>
          <a:p>
            <a:pPr eaLnBrk="1" hangingPunct="1">
              <a:lnSpc>
                <a:spcPct val="120000"/>
              </a:lnSpc>
            </a:pPr>
            <a:r>
              <a:rPr lang="zh-CN" altLang="en-US" sz="3600" b="1">
                <a:solidFill>
                  <a:srgbClr val="CC00FF"/>
                </a:solidFill>
                <a:cs typeface="Times New Roman" pitchFamily="18" charset="0"/>
              </a:rPr>
              <a:t>    有分歧</a:t>
            </a:r>
            <a:endParaRPr lang="en-US" sz="3600" b="1">
              <a:solidFill>
                <a:srgbClr val="CC00FF"/>
              </a:solidFill>
              <a:cs typeface="Times New Roman" pitchFamily="18" charset="0"/>
            </a:endParaRPr>
          </a:p>
        </p:txBody>
      </p:sp>
      <p:sp>
        <p:nvSpPr>
          <p:cNvPr id="25604" name="Text Box 7"/>
          <p:cNvSpPr txBox="1">
            <a:spLocks noChangeArrowheads="1"/>
          </p:cNvSpPr>
          <p:nvPr/>
        </p:nvSpPr>
        <p:spPr bwMode="auto">
          <a:xfrm>
            <a:off x="971550" y="3160713"/>
            <a:ext cx="7632700" cy="20685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a:solidFill>
                  <a:schemeClr val="tx1"/>
                </a:solidFill>
                <a:latin typeface="Times New Roman" pitchFamily="18" charset="0"/>
                <a:ea typeface="宋体" pitchFamily="2" charset="-122"/>
              </a:defRPr>
            </a:lvl1pPr>
            <a:lvl2pPr marL="742950" indent="-285750" eaLnBrk="0" hangingPunct="0">
              <a:defRPr sz="3200">
                <a:solidFill>
                  <a:schemeClr val="tx1"/>
                </a:solidFill>
                <a:latin typeface="Times New Roman" pitchFamily="18" charset="0"/>
                <a:ea typeface="宋体" pitchFamily="2" charset="-122"/>
              </a:defRPr>
            </a:lvl2pPr>
            <a:lvl3pPr marL="1143000" indent="-228600" eaLnBrk="0" hangingPunct="0">
              <a:defRPr sz="3200">
                <a:solidFill>
                  <a:schemeClr val="tx1"/>
                </a:solidFill>
                <a:latin typeface="Times New Roman" pitchFamily="18" charset="0"/>
                <a:ea typeface="宋体" pitchFamily="2" charset="-122"/>
              </a:defRPr>
            </a:lvl3pPr>
            <a:lvl4pPr marL="1600200" indent="-228600" eaLnBrk="0" hangingPunct="0">
              <a:defRPr sz="3200">
                <a:solidFill>
                  <a:schemeClr val="tx1"/>
                </a:solidFill>
                <a:latin typeface="Times New Roman" pitchFamily="18" charset="0"/>
                <a:ea typeface="宋体" pitchFamily="2" charset="-122"/>
              </a:defRPr>
            </a:lvl4pPr>
            <a:lvl5pPr marL="2057400" indent="-228600" eaLnBrk="0" hangingPunct="0">
              <a:defRPr sz="3200">
                <a:solidFill>
                  <a:schemeClr val="tx1"/>
                </a:solidFill>
                <a:latin typeface="Times New Roman" pitchFamily="18" charset="0"/>
                <a:ea typeface="宋体" pitchFamily="2" charset="-122"/>
              </a:defRPr>
            </a:lvl5pPr>
            <a:lvl6pPr marL="25146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6pPr>
            <a:lvl7pPr marL="29718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7pPr>
            <a:lvl8pPr marL="34290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8pPr>
            <a:lvl9pPr marL="38862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9pPr>
          </a:lstStyle>
          <a:p>
            <a:pPr eaLnBrk="1" hangingPunct="1">
              <a:lnSpc>
                <a:spcPct val="120000"/>
              </a:lnSpc>
            </a:pPr>
            <a:r>
              <a:rPr lang="en-US" sz="3600" b="1">
                <a:cs typeface="Times New Roman" pitchFamily="18" charset="0"/>
              </a:rPr>
              <a:t>e.g. My father </a:t>
            </a:r>
            <a:r>
              <a:rPr lang="en-US" sz="3600" b="1">
                <a:solidFill>
                  <a:srgbClr val="0000FF"/>
                </a:solidFill>
                <a:cs typeface="Times New Roman" pitchFamily="18" charset="0"/>
              </a:rPr>
              <a:t>agrees</a:t>
            </a:r>
            <a:r>
              <a:rPr lang="en-US" sz="3600" b="1">
                <a:cs typeface="Times New Roman" pitchFamily="18" charset="0"/>
              </a:rPr>
              <a:t>, but my </a:t>
            </a:r>
          </a:p>
          <a:p>
            <a:pPr eaLnBrk="1" hangingPunct="1">
              <a:lnSpc>
                <a:spcPct val="120000"/>
              </a:lnSpc>
            </a:pPr>
            <a:r>
              <a:rPr lang="en-US" sz="3600" b="1">
                <a:cs typeface="Times New Roman" pitchFamily="18" charset="0"/>
              </a:rPr>
              <a:t>       mother </a:t>
            </a:r>
            <a:r>
              <a:rPr lang="en-US" sz="3600" b="1">
                <a:solidFill>
                  <a:srgbClr val="0000FF"/>
                </a:solidFill>
                <a:cs typeface="Times New Roman" pitchFamily="18" charset="0"/>
              </a:rPr>
              <a:t>disagrees</a:t>
            </a:r>
            <a:r>
              <a:rPr lang="en-US" sz="3600" b="1">
                <a:cs typeface="Times New Roman" pitchFamily="18" charset="0"/>
              </a:rPr>
              <a:t>. </a:t>
            </a:r>
          </a:p>
          <a:p>
            <a:pPr eaLnBrk="1" hangingPunct="1">
              <a:lnSpc>
                <a:spcPct val="120000"/>
              </a:lnSpc>
            </a:pPr>
            <a:r>
              <a:rPr lang="zh-CN" altLang="en-US" sz="3600" b="1">
                <a:cs typeface="Times New Roman" pitchFamily="18" charset="0"/>
              </a:rPr>
              <a:t>       我爸爸同意，但我妈妈不同意。</a:t>
            </a:r>
            <a:endParaRPr lang="en-US" sz="3600" b="1">
              <a:cs typeface="Times New Roman" pitchFamily="18" charset="0"/>
            </a:endParaRPr>
          </a:p>
        </p:txBody>
      </p:sp>
    </p:spTree>
  </p:cSld>
  <p:clrMapOvr>
    <a:masterClrMapping/>
  </p:clrMapOvr>
  <p:transition>
    <p:split orient="vert"/>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6" fill="hold" grpId="0" nodeType="withEffect">
                                  <p:stCondLst>
                                    <p:cond delay="0"/>
                                  </p:stCondLst>
                                  <p:childTnLst>
                                    <p:set>
                                      <p:cBhvr>
                                        <p:cTn id="6" dur="1" fill="hold">
                                          <p:stCondLst>
                                            <p:cond delay="0"/>
                                          </p:stCondLst>
                                        </p:cTn>
                                        <p:tgtEl>
                                          <p:spTgt spid="25603"/>
                                        </p:tgtEl>
                                        <p:attrNameLst>
                                          <p:attrName>style.visibility</p:attrName>
                                        </p:attrNameLst>
                                      </p:cBhvr>
                                      <p:to>
                                        <p:strVal val="visible"/>
                                      </p:to>
                                    </p:set>
                                    <p:anim calcmode="lin" valueType="num">
                                      <p:cBhvr additive="base">
                                        <p:cTn id="7" dur="500" fill="hold"/>
                                        <p:tgtEl>
                                          <p:spTgt spid="25603"/>
                                        </p:tgtEl>
                                        <p:attrNameLst>
                                          <p:attrName>ppt_x</p:attrName>
                                        </p:attrNameLst>
                                      </p:cBhvr>
                                      <p:tavLst>
                                        <p:tav tm="0">
                                          <p:val>
                                            <p:strVal val="1+#ppt_w/2"/>
                                          </p:val>
                                        </p:tav>
                                        <p:tav tm="100000">
                                          <p:val>
                                            <p:strVal val="#ppt_x"/>
                                          </p:val>
                                        </p:tav>
                                      </p:tavLst>
                                    </p:anim>
                                    <p:anim calcmode="lin" valueType="num">
                                      <p:cBhvr additive="base">
                                        <p:cTn id="8" dur="500" fill="hold"/>
                                        <p:tgtEl>
                                          <p:spTgt spid="25603"/>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3" fill="hold" grpId="0" nodeType="clickEffect">
                                  <p:stCondLst>
                                    <p:cond delay="0"/>
                                  </p:stCondLst>
                                  <p:childTnLst>
                                    <p:set>
                                      <p:cBhvr>
                                        <p:cTn id="12" dur="1" fill="hold">
                                          <p:stCondLst>
                                            <p:cond delay="0"/>
                                          </p:stCondLst>
                                        </p:cTn>
                                        <p:tgtEl>
                                          <p:spTgt spid="25602"/>
                                        </p:tgtEl>
                                        <p:attrNameLst>
                                          <p:attrName>style.visibility</p:attrName>
                                        </p:attrNameLst>
                                      </p:cBhvr>
                                      <p:to>
                                        <p:strVal val="visible"/>
                                      </p:to>
                                    </p:set>
                                    <p:anim calcmode="lin" valueType="num">
                                      <p:cBhvr additive="base">
                                        <p:cTn id="13" dur="500" fill="hold"/>
                                        <p:tgtEl>
                                          <p:spTgt spid="25602"/>
                                        </p:tgtEl>
                                        <p:attrNameLst>
                                          <p:attrName>ppt_x</p:attrName>
                                        </p:attrNameLst>
                                      </p:cBhvr>
                                      <p:tavLst>
                                        <p:tav tm="0">
                                          <p:val>
                                            <p:strVal val="1+#ppt_w/2"/>
                                          </p:val>
                                        </p:tav>
                                        <p:tav tm="100000">
                                          <p:val>
                                            <p:strVal val="#ppt_x"/>
                                          </p:val>
                                        </p:tav>
                                      </p:tavLst>
                                    </p:anim>
                                    <p:anim calcmode="lin" valueType="num">
                                      <p:cBhvr additive="base">
                                        <p:cTn id="14" dur="500" fill="hold"/>
                                        <p:tgtEl>
                                          <p:spTgt spid="25602"/>
                                        </p:tgtEl>
                                        <p:attrNameLst>
                                          <p:attrName>ppt_y</p:attrName>
                                        </p:attrNameLst>
                                      </p:cBhvr>
                                      <p:tavLst>
                                        <p:tav tm="0">
                                          <p:val>
                                            <p:strVal val="0-#ppt_h/2"/>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499"/>
                                          </p:stCondLst>
                                        </p:cTn>
                                        <p:tgtEl>
                                          <p:spTgt spid="2560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602" grpId="0" autoUpdateAnimBg="0"/>
      <p:bldP spid="25603" grpId="0" autoUpdateAnimBg="0"/>
      <p:bldP spid="25604" grpId="0" autoUpdateAnimBg="0"/>
    </p:bldLst>
  </p:timing>
</p:sld>
</file>

<file path=ppt/slides/slide24.xml><?xml version="1.0" encoding="utf-8"?>
<p:sld xmlns:a="http://schemas.openxmlformats.org/drawingml/2006/main" xmlns:r="http://schemas.openxmlformats.org/officeDocument/2006/relationships" xmlns:p="http://schemas.openxmlformats.org/presentationml/2006/main" showMasterSp="0">
  <p:cSld>
    <p:bg bwMode="auto">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6626" name="Text Box 10"/>
          <p:cNvSpPr txBox="1">
            <a:spLocks noChangeArrowheads="1"/>
          </p:cNvSpPr>
          <p:nvPr/>
        </p:nvSpPr>
        <p:spPr bwMode="auto">
          <a:xfrm>
            <a:off x="1042988" y="1720850"/>
            <a:ext cx="6408737" cy="1409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a:solidFill>
                  <a:schemeClr val="tx1"/>
                </a:solidFill>
                <a:latin typeface="Times New Roman" pitchFamily="18" charset="0"/>
                <a:ea typeface="宋体" pitchFamily="2" charset="-122"/>
              </a:defRPr>
            </a:lvl1pPr>
            <a:lvl2pPr marL="742950" indent="-285750" eaLnBrk="0" hangingPunct="0">
              <a:defRPr sz="3200">
                <a:solidFill>
                  <a:schemeClr val="tx1"/>
                </a:solidFill>
                <a:latin typeface="Times New Roman" pitchFamily="18" charset="0"/>
                <a:ea typeface="宋体" pitchFamily="2" charset="-122"/>
              </a:defRPr>
            </a:lvl2pPr>
            <a:lvl3pPr marL="1143000" indent="-228600" eaLnBrk="0" hangingPunct="0">
              <a:defRPr sz="3200">
                <a:solidFill>
                  <a:schemeClr val="tx1"/>
                </a:solidFill>
                <a:latin typeface="Times New Roman" pitchFamily="18" charset="0"/>
                <a:ea typeface="宋体" pitchFamily="2" charset="-122"/>
              </a:defRPr>
            </a:lvl3pPr>
            <a:lvl4pPr marL="1600200" indent="-228600" eaLnBrk="0" hangingPunct="0">
              <a:defRPr sz="3200">
                <a:solidFill>
                  <a:schemeClr val="tx1"/>
                </a:solidFill>
                <a:latin typeface="Times New Roman" pitchFamily="18" charset="0"/>
                <a:ea typeface="宋体" pitchFamily="2" charset="-122"/>
              </a:defRPr>
            </a:lvl4pPr>
            <a:lvl5pPr marL="2057400" indent="-228600" eaLnBrk="0" hangingPunct="0">
              <a:defRPr sz="3200">
                <a:solidFill>
                  <a:schemeClr val="tx1"/>
                </a:solidFill>
                <a:latin typeface="Times New Roman" pitchFamily="18" charset="0"/>
                <a:ea typeface="宋体" pitchFamily="2" charset="-122"/>
              </a:defRPr>
            </a:lvl5pPr>
            <a:lvl6pPr marL="25146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6pPr>
            <a:lvl7pPr marL="29718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7pPr>
            <a:lvl8pPr marL="34290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8pPr>
            <a:lvl9pPr marL="38862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9pPr>
          </a:lstStyle>
          <a:p>
            <a:pPr eaLnBrk="1" hangingPunct="1">
              <a:lnSpc>
                <a:spcPct val="120000"/>
              </a:lnSpc>
            </a:pPr>
            <a:r>
              <a:rPr lang="en-US" sz="3600" b="1">
                <a:solidFill>
                  <a:srgbClr val="0000FF"/>
                </a:solidFill>
                <a:cs typeface="Times New Roman" pitchFamily="18" charset="0"/>
              </a:rPr>
              <a:t>believe sb.</a:t>
            </a:r>
            <a:r>
              <a:rPr lang="zh-CN" altLang="en-US" sz="3600" b="1">
                <a:solidFill>
                  <a:srgbClr val="0000FF"/>
                </a:solidFill>
                <a:cs typeface="Times New Roman" pitchFamily="18" charset="0"/>
              </a:rPr>
              <a:t> 相信某人说的话</a:t>
            </a:r>
            <a:endParaRPr lang="en-US" sz="3600" b="1">
              <a:solidFill>
                <a:srgbClr val="0000FF"/>
              </a:solidFill>
              <a:cs typeface="Times New Roman" pitchFamily="18" charset="0"/>
            </a:endParaRPr>
          </a:p>
          <a:p>
            <a:pPr eaLnBrk="1" hangingPunct="1">
              <a:lnSpc>
                <a:spcPct val="120000"/>
              </a:lnSpc>
            </a:pPr>
            <a:r>
              <a:rPr lang="en-US" sz="3600" b="1">
                <a:solidFill>
                  <a:srgbClr val="0000FF"/>
                </a:solidFill>
                <a:cs typeface="Times New Roman" pitchFamily="18" charset="0"/>
              </a:rPr>
              <a:t>believe + that </a:t>
            </a:r>
            <a:r>
              <a:rPr lang="zh-CN" altLang="en-US" sz="3600" b="1">
                <a:solidFill>
                  <a:srgbClr val="0000FF"/>
                </a:solidFill>
                <a:cs typeface="Times New Roman" pitchFamily="18" charset="0"/>
              </a:rPr>
              <a:t>从句</a:t>
            </a:r>
            <a:endParaRPr lang="en-US" sz="3600" b="1">
              <a:solidFill>
                <a:srgbClr val="0000FF"/>
              </a:solidFill>
              <a:cs typeface="Times New Roman" pitchFamily="18" charset="0"/>
            </a:endParaRPr>
          </a:p>
        </p:txBody>
      </p:sp>
      <p:sp>
        <p:nvSpPr>
          <p:cNvPr id="26627" name="Text Box 5"/>
          <p:cNvSpPr txBox="1">
            <a:spLocks noChangeArrowheads="1"/>
          </p:cNvSpPr>
          <p:nvPr/>
        </p:nvSpPr>
        <p:spPr bwMode="auto">
          <a:xfrm>
            <a:off x="503238" y="928688"/>
            <a:ext cx="6516687" cy="75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a:solidFill>
                  <a:schemeClr val="tx1"/>
                </a:solidFill>
                <a:latin typeface="Times New Roman" pitchFamily="18" charset="0"/>
                <a:ea typeface="宋体" pitchFamily="2" charset="-122"/>
              </a:defRPr>
            </a:lvl1pPr>
            <a:lvl2pPr marL="742950" indent="-285750" eaLnBrk="0" hangingPunct="0">
              <a:defRPr sz="3200">
                <a:solidFill>
                  <a:schemeClr val="tx1"/>
                </a:solidFill>
                <a:latin typeface="Times New Roman" pitchFamily="18" charset="0"/>
                <a:ea typeface="宋体" pitchFamily="2" charset="-122"/>
              </a:defRPr>
            </a:lvl2pPr>
            <a:lvl3pPr marL="1143000" indent="-228600" eaLnBrk="0" hangingPunct="0">
              <a:defRPr sz="3200">
                <a:solidFill>
                  <a:schemeClr val="tx1"/>
                </a:solidFill>
                <a:latin typeface="Times New Roman" pitchFamily="18" charset="0"/>
                <a:ea typeface="宋体" pitchFamily="2" charset="-122"/>
              </a:defRPr>
            </a:lvl3pPr>
            <a:lvl4pPr marL="1600200" indent="-228600" eaLnBrk="0" hangingPunct="0">
              <a:defRPr sz="3200">
                <a:solidFill>
                  <a:schemeClr val="tx1"/>
                </a:solidFill>
                <a:latin typeface="Times New Roman" pitchFamily="18" charset="0"/>
                <a:ea typeface="宋体" pitchFamily="2" charset="-122"/>
              </a:defRPr>
            </a:lvl4pPr>
            <a:lvl5pPr marL="2057400" indent="-228600" eaLnBrk="0" hangingPunct="0">
              <a:defRPr sz="3200">
                <a:solidFill>
                  <a:schemeClr val="tx1"/>
                </a:solidFill>
                <a:latin typeface="Times New Roman" pitchFamily="18" charset="0"/>
                <a:ea typeface="宋体" pitchFamily="2" charset="-122"/>
              </a:defRPr>
            </a:lvl5pPr>
            <a:lvl6pPr marL="25146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6pPr>
            <a:lvl7pPr marL="29718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7pPr>
            <a:lvl8pPr marL="34290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8pPr>
            <a:lvl9pPr marL="38862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9pPr>
          </a:lstStyle>
          <a:p>
            <a:pPr eaLnBrk="1" hangingPunct="1">
              <a:lnSpc>
                <a:spcPct val="120000"/>
              </a:lnSpc>
            </a:pPr>
            <a:r>
              <a:rPr lang="en-US" sz="3600" b="1">
                <a:cs typeface="Times New Roman" pitchFamily="18" charset="0"/>
              </a:rPr>
              <a:t>8. </a:t>
            </a:r>
            <a:r>
              <a:rPr lang="en-US" sz="3600" b="1">
                <a:solidFill>
                  <a:srgbClr val="CC00FF"/>
                </a:solidFill>
                <a:cs typeface="Times New Roman" pitchFamily="18" charset="0"/>
              </a:rPr>
              <a:t>believe  </a:t>
            </a:r>
            <a:r>
              <a:rPr lang="en-US" sz="3600" b="1" i="1">
                <a:solidFill>
                  <a:srgbClr val="CC00FF"/>
                </a:solidFill>
                <a:cs typeface="Times New Roman" pitchFamily="18" charset="0"/>
              </a:rPr>
              <a:t>v.</a:t>
            </a:r>
            <a:r>
              <a:rPr lang="en-US" sz="3600" b="1">
                <a:solidFill>
                  <a:srgbClr val="CC00FF"/>
                </a:solidFill>
                <a:cs typeface="Times New Roman" pitchFamily="18" charset="0"/>
              </a:rPr>
              <a:t> </a:t>
            </a:r>
            <a:r>
              <a:rPr lang="zh-CN" altLang="en-US" sz="3600" b="1">
                <a:solidFill>
                  <a:srgbClr val="CC00FF"/>
                </a:solidFill>
                <a:cs typeface="Times New Roman" pitchFamily="18" charset="0"/>
              </a:rPr>
              <a:t>相信；认为有可能</a:t>
            </a:r>
            <a:endParaRPr lang="en-US" sz="3600" b="1">
              <a:solidFill>
                <a:srgbClr val="CC00FF"/>
              </a:solidFill>
              <a:cs typeface="Times New Roman" pitchFamily="18" charset="0"/>
            </a:endParaRPr>
          </a:p>
        </p:txBody>
      </p:sp>
      <p:sp>
        <p:nvSpPr>
          <p:cNvPr id="26628" name="Text Box 10"/>
          <p:cNvSpPr txBox="1">
            <a:spLocks noChangeArrowheads="1"/>
          </p:cNvSpPr>
          <p:nvPr/>
        </p:nvSpPr>
        <p:spPr bwMode="auto">
          <a:xfrm>
            <a:off x="1042988" y="3160713"/>
            <a:ext cx="7596187" cy="20685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a:solidFill>
                  <a:schemeClr val="tx1"/>
                </a:solidFill>
                <a:latin typeface="Times New Roman" pitchFamily="18" charset="0"/>
                <a:ea typeface="宋体" pitchFamily="2" charset="-122"/>
              </a:defRPr>
            </a:lvl1pPr>
            <a:lvl2pPr marL="742950" indent="-285750" eaLnBrk="0" hangingPunct="0">
              <a:defRPr sz="3200">
                <a:solidFill>
                  <a:schemeClr val="tx1"/>
                </a:solidFill>
                <a:latin typeface="Times New Roman" pitchFamily="18" charset="0"/>
                <a:ea typeface="宋体" pitchFamily="2" charset="-122"/>
              </a:defRPr>
            </a:lvl2pPr>
            <a:lvl3pPr marL="1143000" indent="-228600" eaLnBrk="0" hangingPunct="0">
              <a:defRPr sz="3200">
                <a:solidFill>
                  <a:schemeClr val="tx1"/>
                </a:solidFill>
                <a:latin typeface="Times New Roman" pitchFamily="18" charset="0"/>
                <a:ea typeface="宋体" pitchFamily="2" charset="-122"/>
              </a:defRPr>
            </a:lvl3pPr>
            <a:lvl4pPr marL="1600200" indent="-228600" eaLnBrk="0" hangingPunct="0">
              <a:defRPr sz="3200">
                <a:solidFill>
                  <a:schemeClr val="tx1"/>
                </a:solidFill>
                <a:latin typeface="Times New Roman" pitchFamily="18" charset="0"/>
                <a:ea typeface="宋体" pitchFamily="2" charset="-122"/>
              </a:defRPr>
            </a:lvl4pPr>
            <a:lvl5pPr marL="2057400" indent="-228600" eaLnBrk="0" hangingPunct="0">
              <a:defRPr sz="3200">
                <a:solidFill>
                  <a:schemeClr val="tx1"/>
                </a:solidFill>
                <a:latin typeface="Times New Roman" pitchFamily="18" charset="0"/>
                <a:ea typeface="宋体" pitchFamily="2" charset="-122"/>
              </a:defRPr>
            </a:lvl5pPr>
            <a:lvl6pPr marL="25146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6pPr>
            <a:lvl7pPr marL="29718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7pPr>
            <a:lvl8pPr marL="34290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8pPr>
            <a:lvl9pPr marL="38862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9pPr>
          </a:lstStyle>
          <a:p>
            <a:pPr eaLnBrk="1" hangingPunct="1">
              <a:lnSpc>
                <a:spcPct val="120000"/>
              </a:lnSpc>
            </a:pPr>
            <a:r>
              <a:rPr lang="en-US" sz="3600" b="1">
                <a:cs typeface="Times New Roman" pitchFamily="18" charset="0"/>
              </a:rPr>
              <a:t>e.g. I </a:t>
            </a:r>
            <a:r>
              <a:rPr lang="en-US" sz="3600" b="1">
                <a:solidFill>
                  <a:srgbClr val="0000FF"/>
                </a:solidFill>
                <a:cs typeface="Times New Roman" pitchFamily="18" charset="0"/>
              </a:rPr>
              <a:t>believe that</a:t>
            </a:r>
            <a:r>
              <a:rPr lang="en-US" sz="3600" b="1">
                <a:cs typeface="Times New Roman" pitchFamily="18" charset="0"/>
              </a:rPr>
              <a:t> you can finish the </a:t>
            </a:r>
          </a:p>
          <a:p>
            <a:pPr eaLnBrk="1" hangingPunct="1">
              <a:lnSpc>
                <a:spcPct val="120000"/>
              </a:lnSpc>
            </a:pPr>
            <a:r>
              <a:rPr lang="en-US" sz="3600" b="1">
                <a:cs typeface="Times New Roman" pitchFamily="18" charset="0"/>
              </a:rPr>
              <a:t>       work on time. </a:t>
            </a:r>
          </a:p>
          <a:p>
            <a:pPr eaLnBrk="1" hangingPunct="1">
              <a:lnSpc>
                <a:spcPct val="120000"/>
              </a:lnSpc>
            </a:pPr>
            <a:r>
              <a:rPr lang="zh-CN" altLang="en-US" sz="3600" b="1">
                <a:cs typeface="Times New Roman" pitchFamily="18" charset="0"/>
              </a:rPr>
              <a:t>      我相信你会按时完成工作。</a:t>
            </a:r>
            <a:endParaRPr lang="en-US" sz="3600" b="1">
              <a:cs typeface="Times New Roman" pitchFamily="18" charset="0"/>
            </a:endParaRPr>
          </a:p>
        </p:txBody>
      </p:sp>
    </p:spTree>
  </p:cSld>
  <p:clrMapOvr>
    <a:masterClrMapping/>
  </p:clrMapOvr>
  <p:transition>
    <p:split orient="vert"/>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3" fill="hold" grpId="0" nodeType="withEffect">
                                  <p:stCondLst>
                                    <p:cond delay="0"/>
                                  </p:stCondLst>
                                  <p:childTnLst>
                                    <p:set>
                                      <p:cBhvr>
                                        <p:cTn id="6" dur="1" fill="hold">
                                          <p:stCondLst>
                                            <p:cond delay="0"/>
                                          </p:stCondLst>
                                        </p:cTn>
                                        <p:tgtEl>
                                          <p:spTgt spid="26627"/>
                                        </p:tgtEl>
                                        <p:attrNameLst>
                                          <p:attrName>style.visibility</p:attrName>
                                        </p:attrNameLst>
                                      </p:cBhvr>
                                      <p:to>
                                        <p:strVal val="visible"/>
                                      </p:to>
                                    </p:set>
                                    <p:anim calcmode="lin" valueType="num">
                                      <p:cBhvr additive="base">
                                        <p:cTn id="7" dur="500" fill="hold"/>
                                        <p:tgtEl>
                                          <p:spTgt spid="26627"/>
                                        </p:tgtEl>
                                        <p:attrNameLst>
                                          <p:attrName>ppt_x</p:attrName>
                                        </p:attrNameLst>
                                      </p:cBhvr>
                                      <p:tavLst>
                                        <p:tav tm="0">
                                          <p:val>
                                            <p:strVal val="1+#ppt_w/2"/>
                                          </p:val>
                                        </p:tav>
                                        <p:tav tm="100000">
                                          <p:val>
                                            <p:strVal val="#ppt_x"/>
                                          </p:val>
                                        </p:tav>
                                      </p:tavLst>
                                    </p:anim>
                                    <p:anim calcmode="lin" valueType="num">
                                      <p:cBhvr additive="base">
                                        <p:cTn id="8" dur="500" fill="hold"/>
                                        <p:tgtEl>
                                          <p:spTgt spid="26627"/>
                                        </p:tgtEl>
                                        <p:attrNameLst>
                                          <p:attrName>ppt_y</p:attrName>
                                        </p:attrNameLst>
                                      </p:cBhvr>
                                      <p:tavLst>
                                        <p:tav tm="0">
                                          <p:val>
                                            <p:strVal val="0-#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15" presetClass="entr" presetSubtype="0" fill="hold" grpId="0" nodeType="clickEffect">
                                  <p:stCondLst>
                                    <p:cond delay="0"/>
                                  </p:stCondLst>
                                  <p:childTnLst>
                                    <p:set>
                                      <p:cBhvr>
                                        <p:cTn id="12" dur="1" fill="hold">
                                          <p:stCondLst>
                                            <p:cond delay="0"/>
                                          </p:stCondLst>
                                        </p:cTn>
                                        <p:tgtEl>
                                          <p:spTgt spid="26626"/>
                                        </p:tgtEl>
                                        <p:attrNameLst>
                                          <p:attrName>style.visibility</p:attrName>
                                        </p:attrNameLst>
                                      </p:cBhvr>
                                      <p:to>
                                        <p:strVal val="visible"/>
                                      </p:to>
                                    </p:set>
                                    <p:anim calcmode="lin" valueType="num">
                                      <p:cBhvr>
                                        <p:cTn id="13" dur="1000" fill="hold"/>
                                        <p:tgtEl>
                                          <p:spTgt spid="26626"/>
                                        </p:tgtEl>
                                        <p:attrNameLst>
                                          <p:attrName>ppt_w</p:attrName>
                                        </p:attrNameLst>
                                      </p:cBhvr>
                                      <p:tavLst>
                                        <p:tav tm="0">
                                          <p:val>
                                            <p:fltVal val="0"/>
                                          </p:val>
                                        </p:tav>
                                        <p:tav tm="100000">
                                          <p:val>
                                            <p:strVal val="#ppt_w"/>
                                          </p:val>
                                        </p:tav>
                                      </p:tavLst>
                                    </p:anim>
                                    <p:anim calcmode="lin" valueType="num">
                                      <p:cBhvr>
                                        <p:cTn id="14" dur="1000" fill="hold"/>
                                        <p:tgtEl>
                                          <p:spTgt spid="26626"/>
                                        </p:tgtEl>
                                        <p:attrNameLst>
                                          <p:attrName>ppt_h</p:attrName>
                                        </p:attrNameLst>
                                      </p:cBhvr>
                                      <p:tavLst>
                                        <p:tav tm="0">
                                          <p:val>
                                            <p:fltVal val="0"/>
                                          </p:val>
                                        </p:tav>
                                        <p:tav tm="100000">
                                          <p:val>
                                            <p:strVal val="#ppt_h"/>
                                          </p:val>
                                        </p:tav>
                                      </p:tavLst>
                                    </p:anim>
                                    <p:anim calcmode="lin" valueType="num">
                                      <p:cBhvr>
                                        <p:cTn id="15" dur="1000" fill="hold"/>
                                        <p:tgtEl>
                                          <p:spTgt spid="26626"/>
                                        </p:tgtEl>
                                        <p:attrNameLst>
                                          <p:attrName>ppt_x</p:attrName>
                                        </p:attrNameLst>
                                      </p:cBhvr>
                                      <p:tavLst>
                                        <p:tav tm="0" fmla="#ppt_x+(cos(-2*pi*(1-$))*-#ppt_x-sin(-2*pi*(1-$))*(1-#ppt_y))*(1-$)">
                                          <p:val>
                                            <p:fltVal val="0"/>
                                          </p:val>
                                        </p:tav>
                                        <p:tav tm="100000">
                                          <p:val>
                                            <p:fltVal val="1"/>
                                          </p:val>
                                        </p:tav>
                                      </p:tavLst>
                                    </p:anim>
                                    <p:anim calcmode="lin" valueType="num">
                                      <p:cBhvr>
                                        <p:cTn id="16" dur="1000" fill="hold"/>
                                        <p:tgtEl>
                                          <p:spTgt spid="26626"/>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17" fill="hold" nodeType="clickPar">
                      <p:stCondLst>
                        <p:cond delay="indefinite"/>
                      </p:stCondLst>
                      <p:childTnLst>
                        <p:par>
                          <p:cTn id="18" fill="hold" nodeType="withGroup">
                            <p:stCondLst>
                              <p:cond delay="0"/>
                            </p:stCondLst>
                            <p:childTnLst>
                              <p:par>
                                <p:cTn id="19" presetID="1" presetClass="entr" presetSubtype="0" fill="hold" grpId="0" nodeType="clickEffect">
                                  <p:stCondLst>
                                    <p:cond delay="0"/>
                                  </p:stCondLst>
                                  <p:childTnLst>
                                    <p:set>
                                      <p:cBhvr>
                                        <p:cTn id="20" dur="1" fill="hold">
                                          <p:stCondLst>
                                            <p:cond delay="499"/>
                                          </p:stCondLst>
                                        </p:cTn>
                                        <p:tgtEl>
                                          <p:spTgt spid="2662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626" grpId="0" autoUpdateAnimBg="0"/>
      <p:bldP spid="26627" grpId="0" autoUpdateAnimBg="0"/>
      <p:bldP spid="26628" grpId="0" autoUpdateAnimBg="0"/>
    </p:bldLst>
  </p:timing>
</p:sld>
</file>

<file path=ppt/slides/slide25.xml><?xml version="1.0" encoding="utf-8"?>
<p:sld xmlns:a="http://schemas.openxmlformats.org/drawingml/2006/main" xmlns:r="http://schemas.openxmlformats.org/officeDocument/2006/relationships" xmlns:p="http://schemas.openxmlformats.org/presentationml/2006/main" showMasterSp="0">
  <p:cSld>
    <p:bg bwMode="auto">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7650" name="Text Box 5"/>
          <p:cNvSpPr txBox="1">
            <a:spLocks noChangeArrowheads="1"/>
          </p:cNvSpPr>
          <p:nvPr/>
        </p:nvSpPr>
        <p:spPr bwMode="auto">
          <a:xfrm>
            <a:off x="647700" y="908050"/>
            <a:ext cx="7019925" cy="1409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a:solidFill>
                  <a:schemeClr val="tx1"/>
                </a:solidFill>
                <a:latin typeface="Times New Roman" pitchFamily="18" charset="0"/>
                <a:ea typeface="宋体" pitchFamily="2" charset="-122"/>
              </a:defRPr>
            </a:lvl1pPr>
            <a:lvl2pPr marL="742950" indent="-285750" eaLnBrk="0" hangingPunct="0">
              <a:defRPr sz="3200">
                <a:solidFill>
                  <a:schemeClr val="tx1"/>
                </a:solidFill>
                <a:latin typeface="Times New Roman" pitchFamily="18" charset="0"/>
                <a:ea typeface="宋体" pitchFamily="2" charset="-122"/>
              </a:defRPr>
            </a:lvl2pPr>
            <a:lvl3pPr marL="1143000" indent="-228600" eaLnBrk="0" hangingPunct="0">
              <a:defRPr sz="3200">
                <a:solidFill>
                  <a:schemeClr val="tx1"/>
                </a:solidFill>
                <a:latin typeface="Times New Roman" pitchFamily="18" charset="0"/>
                <a:ea typeface="宋体" pitchFamily="2" charset="-122"/>
              </a:defRPr>
            </a:lvl3pPr>
            <a:lvl4pPr marL="1600200" indent="-228600" eaLnBrk="0" hangingPunct="0">
              <a:defRPr sz="3200">
                <a:solidFill>
                  <a:schemeClr val="tx1"/>
                </a:solidFill>
                <a:latin typeface="Times New Roman" pitchFamily="18" charset="0"/>
                <a:ea typeface="宋体" pitchFamily="2" charset="-122"/>
              </a:defRPr>
            </a:lvl4pPr>
            <a:lvl5pPr marL="2057400" indent="-228600" eaLnBrk="0" hangingPunct="0">
              <a:defRPr sz="3200">
                <a:solidFill>
                  <a:schemeClr val="tx1"/>
                </a:solidFill>
                <a:latin typeface="Times New Roman" pitchFamily="18" charset="0"/>
                <a:ea typeface="宋体" pitchFamily="2" charset="-122"/>
              </a:defRPr>
            </a:lvl5pPr>
            <a:lvl6pPr marL="25146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6pPr>
            <a:lvl7pPr marL="29718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7pPr>
            <a:lvl8pPr marL="34290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8pPr>
            <a:lvl9pPr marL="38862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9pPr>
          </a:lstStyle>
          <a:p>
            <a:pPr eaLnBrk="1" hangingPunct="1">
              <a:lnSpc>
                <a:spcPct val="120000"/>
              </a:lnSpc>
            </a:pPr>
            <a:r>
              <a:rPr lang="en-US" sz="3600" b="1"/>
              <a:t>e.g. What is the </a:t>
            </a:r>
            <a:r>
              <a:rPr lang="en-US" sz="3600" b="1">
                <a:solidFill>
                  <a:srgbClr val="0000FF"/>
                </a:solidFill>
              </a:rPr>
              <a:t>shape</a:t>
            </a:r>
            <a:r>
              <a:rPr lang="en-US" sz="3600" b="1"/>
              <a:t> of your kite? </a:t>
            </a:r>
          </a:p>
          <a:p>
            <a:pPr eaLnBrk="1" hangingPunct="1">
              <a:lnSpc>
                <a:spcPct val="120000"/>
              </a:lnSpc>
            </a:pPr>
            <a:r>
              <a:rPr lang="zh-CN" altLang="en-US" sz="3600" b="1"/>
              <a:t>      你的风筝是什么形状的？</a:t>
            </a:r>
            <a:endParaRPr lang="en-US" sz="3600" b="1"/>
          </a:p>
        </p:txBody>
      </p:sp>
      <p:sp>
        <p:nvSpPr>
          <p:cNvPr id="27651" name="Text Box 6"/>
          <p:cNvSpPr txBox="1">
            <a:spLocks noChangeArrowheads="1"/>
          </p:cNvSpPr>
          <p:nvPr/>
        </p:nvSpPr>
        <p:spPr bwMode="auto">
          <a:xfrm>
            <a:off x="250825" y="301625"/>
            <a:ext cx="4427538" cy="750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a:solidFill>
                  <a:schemeClr val="tx1"/>
                </a:solidFill>
                <a:latin typeface="Times New Roman" pitchFamily="18" charset="0"/>
                <a:ea typeface="宋体" pitchFamily="2" charset="-122"/>
              </a:defRPr>
            </a:lvl1pPr>
            <a:lvl2pPr marL="742950" indent="-285750" eaLnBrk="0" hangingPunct="0">
              <a:defRPr sz="3200">
                <a:solidFill>
                  <a:schemeClr val="tx1"/>
                </a:solidFill>
                <a:latin typeface="Times New Roman" pitchFamily="18" charset="0"/>
                <a:ea typeface="宋体" pitchFamily="2" charset="-122"/>
              </a:defRPr>
            </a:lvl2pPr>
            <a:lvl3pPr marL="1143000" indent="-228600" eaLnBrk="0" hangingPunct="0">
              <a:defRPr sz="3200">
                <a:solidFill>
                  <a:schemeClr val="tx1"/>
                </a:solidFill>
                <a:latin typeface="Times New Roman" pitchFamily="18" charset="0"/>
                <a:ea typeface="宋体" pitchFamily="2" charset="-122"/>
              </a:defRPr>
            </a:lvl3pPr>
            <a:lvl4pPr marL="1600200" indent="-228600" eaLnBrk="0" hangingPunct="0">
              <a:defRPr sz="3200">
                <a:solidFill>
                  <a:schemeClr val="tx1"/>
                </a:solidFill>
                <a:latin typeface="Times New Roman" pitchFamily="18" charset="0"/>
                <a:ea typeface="宋体" pitchFamily="2" charset="-122"/>
              </a:defRPr>
            </a:lvl4pPr>
            <a:lvl5pPr marL="2057400" indent="-228600" eaLnBrk="0" hangingPunct="0">
              <a:defRPr sz="3200">
                <a:solidFill>
                  <a:schemeClr val="tx1"/>
                </a:solidFill>
                <a:latin typeface="Times New Roman" pitchFamily="18" charset="0"/>
                <a:ea typeface="宋体" pitchFamily="2" charset="-122"/>
              </a:defRPr>
            </a:lvl5pPr>
            <a:lvl6pPr marL="25146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6pPr>
            <a:lvl7pPr marL="29718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7pPr>
            <a:lvl8pPr marL="34290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8pPr>
            <a:lvl9pPr marL="38862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9pPr>
          </a:lstStyle>
          <a:p>
            <a:pPr eaLnBrk="1" hangingPunct="1">
              <a:lnSpc>
                <a:spcPct val="120000"/>
              </a:lnSpc>
            </a:pPr>
            <a:r>
              <a:rPr lang="en-US" sz="3600" b="1"/>
              <a:t>9. </a:t>
            </a:r>
            <a:r>
              <a:rPr lang="en-US" sz="3600" b="1">
                <a:solidFill>
                  <a:srgbClr val="CC00FF"/>
                </a:solidFill>
              </a:rPr>
              <a:t>shape  </a:t>
            </a:r>
            <a:r>
              <a:rPr lang="en-US" sz="3600" b="1" i="1">
                <a:solidFill>
                  <a:srgbClr val="CC00FF"/>
                </a:solidFill>
              </a:rPr>
              <a:t>n</a:t>
            </a:r>
            <a:r>
              <a:rPr lang="en-US" sz="3600" b="1">
                <a:solidFill>
                  <a:srgbClr val="CC00FF"/>
                </a:solidFill>
              </a:rPr>
              <a:t>.  </a:t>
            </a:r>
            <a:r>
              <a:rPr lang="zh-CN" altLang="en-US" sz="3600" b="1">
                <a:solidFill>
                  <a:srgbClr val="CC00FF"/>
                </a:solidFill>
              </a:rPr>
              <a:t>形状</a:t>
            </a:r>
            <a:endParaRPr lang="en-US" sz="3600" b="1">
              <a:solidFill>
                <a:srgbClr val="CC00FF"/>
              </a:solidFill>
            </a:endParaRPr>
          </a:p>
        </p:txBody>
      </p:sp>
      <p:sp>
        <p:nvSpPr>
          <p:cNvPr id="27652" name="Text Box 7"/>
          <p:cNvSpPr txBox="1">
            <a:spLocks noChangeArrowheads="1"/>
          </p:cNvSpPr>
          <p:nvPr/>
        </p:nvSpPr>
        <p:spPr bwMode="auto">
          <a:xfrm>
            <a:off x="287338" y="2317750"/>
            <a:ext cx="7885112" cy="750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a:solidFill>
                  <a:schemeClr val="tx1"/>
                </a:solidFill>
                <a:latin typeface="Times New Roman" pitchFamily="18" charset="0"/>
                <a:ea typeface="宋体" pitchFamily="2" charset="-122"/>
              </a:defRPr>
            </a:lvl1pPr>
            <a:lvl2pPr marL="742950" indent="-285750" eaLnBrk="0" hangingPunct="0">
              <a:defRPr sz="3200">
                <a:solidFill>
                  <a:schemeClr val="tx1"/>
                </a:solidFill>
                <a:latin typeface="Times New Roman" pitchFamily="18" charset="0"/>
                <a:ea typeface="宋体" pitchFamily="2" charset="-122"/>
              </a:defRPr>
            </a:lvl2pPr>
            <a:lvl3pPr marL="1143000" indent="-228600" eaLnBrk="0" hangingPunct="0">
              <a:defRPr sz="3200">
                <a:solidFill>
                  <a:schemeClr val="tx1"/>
                </a:solidFill>
                <a:latin typeface="Times New Roman" pitchFamily="18" charset="0"/>
                <a:ea typeface="宋体" pitchFamily="2" charset="-122"/>
              </a:defRPr>
            </a:lvl3pPr>
            <a:lvl4pPr marL="1600200" indent="-228600" eaLnBrk="0" hangingPunct="0">
              <a:defRPr sz="3200">
                <a:solidFill>
                  <a:schemeClr val="tx1"/>
                </a:solidFill>
                <a:latin typeface="Times New Roman" pitchFamily="18" charset="0"/>
                <a:ea typeface="宋体" pitchFamily="2" charset="-122"/>
              </a:defRPr>
            </a:lvl4pPr>
            <a:lvl5pPr marL="2057400" indent="-228600" eaLnBrk="0" hangingPunct="0">
              <a:defRPr sz="3200">
                <a:solidFill>
                  <a:schemeClr val="tx1"/>
                </a:solidFill>
                <a:latin typeface="Times New Roman" pitchFamily="18" charset="0"/>
                <a:ea typeface="宋体" pitchFamily="2" charset="-122"/>
              </a:defRPr>
            </a:lvl5pPr>
            <a:lvl6pPr marL="25146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6pPr>
            <a:lvl7pPr marL="29718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7pPr>
            <a:lvl8pPr marL="34290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8pPr>
            <a:lvl9pPr marL="38862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9pPr>
          </a:lstStyle>
          <a:p>
            <a:pPr eaLnBrk="1" hangingPunct="1">
              <a:lnSpc>
                <a:spcPct val="120000"/>
              </a:lnSpc>
            </a:pPr>
            <a:r>
              <a:rPr lang="en-US" sz="3600" b="1"/>
              <a:t>10. </a:t>
            </a:r>
            <a:r>
              <a:rPr lang="en-US" sz="3600" b="1">
                <a:solidFill>
                  <a:srgbClr val="CC00FF"/>
                </a:solidFill>
              </a:rPr>
              <a:t>hundreds of    </a:t>
            </a:r>
            <a:r>
              <a:rPr lang="zh-CN" altLang="en-US" sz="3600" b="1">
                <a:solidFill>
                  <a:srgbClr val="CC00FF"/>
                </a:solidFill>
              </a:rPr>
              <a:t>许多；大量</a:t>
            </a:r>
            <a:r>
              <a:rPr lang="en-US" sz="3600" b="1">
                <a:solidFill>
                  <a:srgbClr val="CC00FF"/>
                </a:solidFill>
              </a:rPr>
              <a:t>= lots of</a:t>
            </a:r>
          </a:p>
        </p:txBody>
      </p:sp>
      <p:sp>
        <p:nvSpPr>
          <p:cNvPr id="27653" name="Text Box 8"/>
          <p:cNvSpPr txBox="1">
            <a:spLocks noChangeArrowheads="1"/>
          </p:cNvSpPr>
          <p:nvPr/>
        </p:nvSpPr>
        <p:spPr bwMode="auto">
          <a:xfrm>
            <a:off x="395288" y="4941888"/>
            <a:ext cx="7667625" cy="173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a:solidFill>
                  <a:schemeClr val="tx1"/>
                </a:solidFill>
                <a:latin typeface="Times New Roman" pitchFamily="18" charset="0"/>
                <a:ea typeface="宋体" pitchFamily="2" charset="-122"/>
              </a:defRPr>
            </a:lvl1pPr>
            <a:lvl2pPr marL="742950" indent="-285750" eaLnBrk="0" hangingPunct="0">
              <a:defRPr sz="3200">
                <a:solidFill>
                  <a:schemeClr val="tx1"/>
                </a:solidFill>
                <a:latin typeface="Times New Roman" pitchFamily="18" charset="0"/>
                <a:ea typeface="宋体" pitchFamily="2" charset="-122"/>
              </a:defRPr>
            </a:lvl2pPr>
            <a:lvl3pPr marL="1143000" indent="-228600" eaLnBrk="0" hangingPunct="0">
              <a:defRPr sz="3200">
                <a:solidFill>
                  <a:schemeClr val="tx1"/>
                </a:solidFill>
                <a:latin typeface="Times New Roman" pitchFamily="18" charset="0"/>
                <a:ea typeface="宋体" pitchFamily="2" charset="-122"/>
              </a:defRPr>
            </a:lvl3pPr>
            <a:lvl4pPr marL="1600200" indent="-228600" eaLnBrk="0" hangingPunct="0">
              <a:defRPr sz="3200">
                <a:solidFill>
                  <a:schemeClr val="tx1"/>
                </a:solidFill>
                <a:latin typeface="Times New Roman" pitchFamily="18" charset="0"/>
                <a:ea typeface="宋体" pitchFamily="2" charset="-122"/>
              </a:defRPr>
            </a:lvl4pPr>
            <a:lvl5pPr marL="2057400" indent="-228600" eaLnBrk="0" hangingPunct="0">
              <a:defRPr sz="3200">
                <a:solidFill>
                  <a:schemeClr val="tx1"/>
                </a:solidFill>
                <a:latin typeface="Times New Roman" pitchFamily="18" charset="0"/>
                <a:ea typeface="宋体" pitchFamily="2" charset="-122"/>
              </a:defRPr>
            </a:lvl5pPr>
            <a:lvl6pPr marL="25146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6pPr>
            <a:lvl7pPr marL="29718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7pPr>
            <a:lvl8pPr marL="34290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8pPr>
            <a:lvl9pPr marL="38862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9pPr>
          </a:lstStyle>
          <a:p>
            <a:pPr eaLnBrk="1" hangingPunct="1"/>
            <a:r>
              <a:rPr lang="en-US" sz="3600" b="1">
                <a:solidFill>
                  <a:srgbClr val="0000FF"/>
                </a:solidFill>
              </a:rPr>
              <a:t>【</a:t>
            </a:r>
            <a:r>
              <a:rPr lang="zh-CN" altLang="en-US" sz="3600" b="1">
                <a:solidFill>
                  <a:srgbClr val="0000FF"/>
                </a:solidFill>
              </a:rPr>
              <a:t>辨析</a:t>
            </a:r>
            <a:r>
              <a:rPr lang="en-US" sz="3600" b="1">
                <a:solidFill>
                  <a:srgbClr val="0000FF"/>
                </a:solidFill>
              </a:rPr>
              <a:t>】</a:t>
            </a:r>
          </a:p>
          <a:p>
            <a:pPr eaLnBrk="1" hangingPunct="1"/>
            <a:r>
              <a:rPr lang="zh-CN" altLang="en-US" sz="3600" b="1">
                <a:solidFill>
                  <a:srgbClr val="C00000"/>
                </a:solidFill>
              </a:rPr>
              <a:t>具体数字</a:t>
            </a:r>
            <a:r>
              <a:rPr lang="en-US" sz="3600" b="1">
                <a:solidFill>
                  <a:srgbClr val="C00000"/>
                </a:solidFill>
              </a:rPr>
              <a:t>+ hundred </a:t>
            </a:r>
          </a:p>
          <a:p>
            <a:pPr eaLnBrk="1" hangingPunct="1"/>
            <a:r>
              <a:rPr lang="zh-CN" altLang="en-US" sz="3600" b="1"/>
              <a:t>如：</a:t>
            </a:r>
            <a:r>
              <a:rPr lang="en-US" sz="3600" b="1"/>
              <a:t>three hundred  </a:t>
            </a:r>
            <a:r>
              <a:rPr lang="zh-CN" altLang="en-US" sz="3600" b="1"/>
              <a:t>三百</a:t>
            </a:r>
            <a:endParaRPr lang="en-US" sz="3600" b="1"/>
          </a:p>
        </p:txBody>
      </p:sp>
      <p:sp>
        <p:nvSpPr>
          <p:cNvPr id="27654" name="Text Box 10"/>
          <p:cNvSpPr txBox="1">
            <a:spLocks noChangeArrowheads="1"/>
          </p:cNvSpPr>
          <p:nvPr/>
        </p:nvSpPr>
        <p:spPr bwMode="auto">
          <a:xfrm>
            <a:off x="1008063" y="2997200"/>
            <a:ext cx="7380287" cy="2068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a:solidFill>
                  <a:schemeClr val="tx1"/>
                </a:solidFill>
                <a:latin typeface="Times New Roman" pitchFamily="18" charset="0"/>
                <a:ea typeface="宋体" pitchFamily="2" charset="-122"/>
              </a:defRPr>
            </a:lvl1pPr>
            <a:lvl2pPr marL="742950" indent="-285750" eaLnBrk="0" hangingPunct="0">
              <a:defRPr sz="3200">
                <a:solidFill>
                  <a:schemeClr val="tx1"/>
                </a:solidFill>
                <a:latin typeface="Times New Roman" pitchFamily="18" charset="0"/>
                <a:ea typeface="宋体" pitchFamily="2" charset="-122"/>
              </a:defRPr>
            </a:lvl2pPr>
            <a:lvl3pPr marL="1143000" indent="-228600" eaLnBrk="0" hangingPunct="0">
              <a:defRPr sz="3200">
                <a:solidFill>
                  <a:schemeClr val="tx1"/>
                </a:solidFill>
                <a:latin typeface="Times New Roman" pitchFamily="18" charset="0"/>
                <a:ea typeface="宋体" pitchFamily="2" charset="-122"/>
              </a:defRPr>
            </a:lvl3pPr>
            <a:lvl4pPr marL="1600200" indent="-228600" eaLnBrk="0" hangingPunct="0">
              <a:defRPr sz="3200">
                <a:solidFill>
                  <a:schemeClr val="tx1"/>
                </a:solidFill>
                <a:latin typeface="Times New Roman" pitchFamily="18" charset="0"/>
                <a:ea typeface="宋体" pitchFamily="2" charset="-122"/>
              </a:defRPr>
            </a:lvl4pPr>
            <a:lvl5pPr marL="2057400" indent="-228600" eaLnBrk="0" hangingPunct="0">
              <a:defRPr sz="3200">
                <a:solidFill>
                  <a:schemeClr val="tx1"/>
                </a:solidFill>
                <a:latin typeface="Times New Roman" pitchFamily="18" charset="0"/>
                <a:ea typeface="宋体" pitchFamily="2" charset="-122"/>
              </a:defRPr>
            </a:lvl5pPr>
            <a:lvl6pPr marL="25146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6pPr>
            <a:lvl7pPr marL="29718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7pPr>
            <a:lvl8pPr marL="34290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8pPr>
            <a:lvl9pPr marL="38862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9pPr>
          </a:lstStyle>
          <a:p>
            <a:pPr eaLnBrk="1" hangingPunct="1">
              <a:lnSpc>
                <a:spcPct val="120000"/>
              </a:lnSpc>
            </a:pPr>
            <a:r>
              <a:rPr lang="en-US" sz="3600" b="1"/>
              <a:t>e.g. There are </a:t>
            </a:r>
            <a:r>
              <a:rPr lang="en-US" sz="3600" b="1">
                <a:solidFill>
                  <a:srgbClr val="0000FF"/>
                </a:solidFill>
              </a:rPr>
              <a:t>hundreds of</a:t>
            </a:r>
            <a:r>
              <a:rPr lang="en-US" sz="3600" b="1"/>
              <a:t> flags in </a:t>
            </a:r>
          </a:p>
          <a:p>
            <a:pPr eaLnBrk="1" hangingPunct="1">
              <a:lnSpc>
                <a:spcPct val="120000"/>
              </a:lnSpc>
            </a:pPr>
            <a:r>
              <a:rPr lang="en-US" sz="3600" b="1"/>
              <a:t>       front of the building.</a:t>
            </a:r>
          </a:p>
          <a:p>
            <a:pPr eaLnBrk="1" hangingPunct="1">
              <a:lnSpc>
                <a:spcPct val="120000"/>
              </a:lnSpc>
            </a:pPr>
            <a:r>
              <a:rPr lang="zh-CN" altLang="en-US" sz="3600" b="1"/>
              <a:t>       在那个高楼前有很多旗帜。</a:t>
            </a:r>
            <a:endParaRPr lang="en-US" sz="3600" b="1"/>
          </a:p>
        </p:txBody>
      </p:sp>
    </p:spTree>
  </p:cSld>
  <p:clrMapOvr>
    <a:masterClrMapping/>
  </p:clrMapOvr>
  <p:transition>
    <p:split orient="vert"/>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6" fill="hold" grpId="0" nodeType="withEffect">
                                  <p:stCondLst>
                                    <p:cond delay="0"/>
                                  </p:stCondLst>
                                  <p:childTnLst>
                                    <p:set>
                                      <p:cBhvr>
                                        <p:cTn id="6" dur="1" fill="hold">
                                          <p:stCondLst>
                                            <p:cond delay="0"/>
                                          </p:stCondLst>
                                        </p:cTn>
                                        <p:tgtEl>
                                          <p:spTgt spid="27651"/>
                                        </p:tgtEl>
                                        <p:attrNameLst>
                                          <p:attrName>style.visibility</p:attrName>
                                        </p:attrNameLst>
                                      </p:cBhvr>
                                      <p:to>
                                        <p:strVal val="visible"/>
                                      </p:to>
                                    </p:set>
                                    <p:anim calcmode="lin" valueType="num">
                                      <p:cBhvr additive="base">
                                        <p:cTn id="7" dur="500" fill="hold"/>
                                        <p:tgtEl>
                                          <p:spTgt spid="27651"/>
                                        </p:tgtEl>
                                        <p:attrNameLst>
                                          <p:attrName>ppt_x</p:attrName>
                                        </p:attrNameLst>
                                      </p:cBhvr>
                                      <p:tavLst>
                                        <p:tav tm="0">
                                          <p:val>
                                            <p:strVal val="1+#ppt_w/2"/>
                                          </p:val>
                                        </p:tav>
                                        <p:tav tm="100000">
                                          <p:val>
                                            <p:strVal val="#ppt_x"/>
                                          </p:val>
                                        </p:tav>
                                      </p:tavLst>
                                    </p:anim>
                                    <p:anim calcmode="lin" valueType="num">
                                      <p:cBhvr additive="base">
                                        <p:cTn id="8" dur="500" fill="hold"/>
                                        <p:tgtEl>
                                          <p:spTgt spid="27651"/>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3" fill="hold" grpId="0" nodeType="clickEffect">
                                  <p:stCondLst>
                                    <p:cond delay="0"/>
                                  </p:stCondLst>
                                  <p:childTnLst>
                                    <p:set>
                                      <p:cBhvr>
                                        <p:cTn id="12" dur="1" fill="hold">
                                          <p:stCondLst>
                                            <p:cond delay="0"/>
                                          </p:stCondLst>
                                        </p:cTn>
                                        <p:tgtEl>
                                          <p:spTgt spid="27650"/>
                                        </p:tgtEl>
                                        <p:attrNameLst>
                                          <p:attrName>style.visibility</p:attrName>
                                        </p:attrNameLst>
                                      </p:cBhvr>
                                      <p:to>
                                        <p:strVal val="visible"/>
                                      </p:to>
                                    </p:set>
                                    <p:anim calcmode="lin" valueType="num">
                                      <p:cBhvr additive="base">
                                        <p:cTn id="13" dur="500" fill="hold"/>
                                        <p:tgtEl>
                                          <p:spTgt spid="27650"/>
                                        </p:tgtEl>
                                        <p:attrNameLst>
                                          <p:attrName>ppt_x</p:attrName>
                                        </p:attrNameLst>
                                      </p:cBhvr>
                                      <p:tavLst>
                                        <p:tav tm="0">
                                          <p:val>
                                            <p:strVal val="1+#ppt_w/2"/>
                                          </p:val>
                                        </p:tav>
                                        <p:tav tm="100000">
                                          <p:val>
                                            <p:strVal val="#ppt_x"/>
                                          </p:val>
                                        </p:tav>
                                      </p:tavLst>
                                    </p:anim>
                                    <p:anim calcmode="lin" valueType="num">
                                      <p:cBhvr additive="base">
                                        <p:cTn id="14" dur="500" fill="hold"/>
                                        <p:tgtEl>
                                          <p:spTgt spid="27650"/>
                                        </p:tgtEl>
                                        <p:attrNameLst>
                                          <p:attrName>ppt_y</p:attrName>
                                        </p:attrNameLst>
                                      </p:cBhvr>
                                      <p:tavLst>
                                        <p:tav tm="0">
                                          <p:val>
                                            <p:strVal val="0-#ppt_h/2"/>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499"/>
                                          </p:stCondLst>
                                        </p:cTn>
                                        <p:tgtEl>
                                          <p:spTgt spid="27652"/>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5" presetClass="entr" presetSubtype="0" fill="hold" grpId="0" nodeType="clickEffect">
                                  <p:stCondLst>
                                    <p:cond delay="0"/>
                                  </p:stCondLst>
                                  <p:childTnLst>
                                    <p:set>
                                      <p:cBhvr>
                                        <p:cTn id="22" dur="1" fill="hold">
                                          <p:stCondLst>
                                            <p:cond delay="0"/>
                                          </p:stCondLst>
                                        </p:cTn>
                                        <p:tgtEl>
                                          <p:spTgt spid="27654"/>
                                        </p:tgtEl>
                                        <p:attrNameLst>
                                          <p:attrName>style.visibility</p:attrName>
                                        </p:attrNameLst>
                                      </p:cBhvr>
                                      <p:to>
                                        <p:strVal val="visible"/>
                                      </p:to>
                                    </p:set>
                                    <p:anim calcmode="lin" valueType="num">
                                      <p:cBhvr>
                                        <p:cTn id="23" dur="1000" fill="hold"/>
                                        <p:tgtEl>
                                          <p:spTgt spid="27654"/>
                                        </p:tgtEl>
                                        <p:attrNameLst>
                                          <p:attrName>ppt_w</p:attrName>
                                        </p:attrNameLst>
                                      </p:cBhvr>
                                      <p:tavLst>
                                        <p:tav tm="0">
                                          <p:val>
                                            <p:fltVal val="0"/>
                                          </p:val>
                                        </p:tav>
                                        <p:tav tm="100000">
                                          <p:val>
                                            <p:strVal val="#ppt_w"/>
                                          </p:val>
                                        </p:tav>
                                      </p:tavLst>
                                    </p:anim>
                                    <p:anim calcmode="lin" valueType="num">
                                      <p:cBhvr>
                                        <p:cTn id="24" dur="1000" fill="hold"/>
                                        <p:tgtEl>
                                          <p:spTgt spid="27654"/>
                                        </p:tgtEl>
                                        <p:attrNameLst>
                                          <p:attrName>ppt_h</p:attrName>
                                        </p:attrNameLst>
                                      </p:cBhvr>
                                      <p:tavLst>
                                        <p:tav tm="0">
                                          <p:val>
                                            <p:fltVal val="0"/>
                                          </p:val>
                                        </p:tav>
                                        <p:tav tm="100000">
                                          <p:val>
                                            <p:strVal val="#ppt_h"/>
                                          </p:val>
                                        </p:tav>
                                      </p:tavLst>
                                    </p:anim>
                                    <p:anim calcmode="lin" valueType="num">
                                      <p:cBhvr>
                                        <p:cTn id="25" dur="1000" fill="hold"/>
                                        <p:tgtEl>
                                          <p:spTgt spid="27654"/>
                                        </p:tgtEl>
                                        <p:attrNameLst>
                                          <p:attrName>ppt_x</p:attrName>
                                        </p:attrNameLst>
                                      </p:cBhvr>
                                      <p:tavLst>
                                        <p:tav tm="0" fmla="#ppt_x+(cos(-2*pi*(1-$))*-#ppt_x-sin(-2*pi*(1-$))*(1-#ppt_y))*(1-$)">
                                          <p:val>
                                            <p:fltVal val="0"/>
                                          </p:val>
                                        </p:tav>
                                        <p:tav tm="100000">
                                          <p:val>
                                            <p:fltVal val="1"/>
                                          </p:val>
                                        </p:tav>
                                      </p:tavLst>
                                    </p:anim>
                                    <p:anim calcmode="lin" valueType="num">
                                      <p:cBhvr>
                                        <p:cTn id="26" dur="1000" fill="hold"/>
                                        <p:tgtEl>
                                          <p:spTgt spid="27654"/>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1" presetClass="entr" presetSubtype="0" fill="hold" grpId="0" nodeType="clickEffect">
                                  <p:stCondLst>
                                    <p:cond delay="0"/>
                                  </p:stCondLst>
                                  <p:childTnLst>
                                    <p:set>
                                      <p:cBhvr>
                                        <p:cTn id="30" dur="1" fill="hold">
                                          <p:stCondLst>
                                            <p:cond delay="499"/>
                                          </p:stCondLst>
                                        </p:cTn>
                                        <p:tgtEl>
                                          <p:spTgt spid="2765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650" grpId="0" autoUpdateAnimBg="0"/>
      <p:bldP spid="27651" grpId="0" autoUpdateAnimBg="0"/>
      <p:bldP spid="27652" grpId="0" autoUpdateAnimBg="0"/>
      <p:bldP spid="27653" grpId="0" autoUpdateAnimBg="0"/>
      <p:bldP spid="27654" grpId="0" autoUpdateAnimBg="0"/>
    </p:bldLst>
  </p:timing>
</p:sld>
</file>

<file path=ppt/slides/slide26.xml><?xml version="1.0" encoding="utf-8"?>
<p:sld xmlns:a="http://schemas.openxmlformats.org/drawingml/2006/main" xmlns:r="http://schemas.openxmlformats.org/officeDocument/2006/relationships" xmlns:p="http://schemas.openxmlformats.org/presentationml/2006/main" showMasterSp="0">
  <p:cSld>
    <p:bg bwMode="auto">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8674" name="Text Box 9"/>
          <p:cNvSpPr txBox="1">
            <a:spLocks noChangeArrowheads="1"/>
          </p:cNvSpPr>
          <p:nvPr/>
        </p:nvSpPr>
        <p:spPr bwMode="auto">
          <a:xfrm>
            <a:off x="287338" y="538163"/>
            <a:ext cx="8172450" cy="1409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a:solidFill>
                  <a:schemeClr val="tx1"/>
                </a:solidFill>
                <a:latin typeface="Times New Roman" pitchFamily="18" charset="0"/>
                <a:ea typeface="宋体" pitchFamily="2" charset="-122"/>
              </a:defRPr>
            </a:lvl1pPr>
            <a:lvl2pPr marL="742950" indent="-285750" eaLnBrk="0" hangingPunct="0">
              <a:defRPr sz="3200">
                <a:solidFill>
                  <a:schemeClr val="tx1"/>
                </a:solidFill>
                <a:latin typeface="Times New Roman" pitchFamily="18" charset="0"/>
                <a:ea typeface="宋体" pitchFamily="2" charset="-122"/>
              </a:defRPr>
            </a:lvl2pPr>
            <a:lvl3pPr marL="1143000" indent="-228600" eaLnBrk="0" hangingPunct="0">
              <a:defRPr sz="3200">
                <a:solidFill>
                  <a:schemeClr val="tx1"/>
                </a:solidFill>
                <a:latin typeface="Times New Roman" pitchFamily="18" charset="0"/>
                <a:ea typeface="宋体" pitchFamily="2" charset="-122"/>
              </a:defRPr>
            </a:lvl3pPr>
            <a:lvl4pPr marL="1600200" indent="-228600" eaLnBrk="0" hangingPunct="0">
              <a:defRPr sz="3200">
                <a:solidFill>
                  <a:schemeClr val="tx1"/>
                </a:solidFill>
                <a:latin typeface="Times New Roman" pitchFamily="18" charset="0"/>
                <a:ea typeface="宋体" pitchFamily="2" charset="-122"/>
              </a:defRPr>
            </a:lvl4pPr>
            <a:lvl5pPr marL="2057400" indent="-228600" eaLnBrk="0" hangingPunct="0">
              <a:defRPr sz="3200">
                <a:solidFill>
                  <a:schemeClr val="tx1"/>
                </a:solidFill>
                <a:latin typeface="Times New Roman" pitchFamily="18" charset="0"/>
                <a:ea typeface="宋体" pitchFamily="2" charset="-122"/>
              </a:defRPr>
            </a:lvl5pPr>
            <a:lvl6pPr marL="25146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6pPr>
            <a:lvl7pPr marL="29718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7pPr>
            <a:lvl8pPr marL="34290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8pPr>
            <a:lvl9pPr marL="38862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9pPr>
          </a:lstStyle>
          <a:p>
            <a:pPr eaLnBrk="1" hangingPunct="1">
              <a:lnSpc>
                <a:spcPct val="120000"/>
              </a:lnSpc>
            </a:pPr>
            <a:r>
              <a:rPr lang="en-US" sz="3600" b="1"/>
              <a:t>11. </a:t>
            </a:r>
            <a:r>
              <a:rPr lang="en-US" sz="3600" b="1">
                <a:solidFill>
                  <a:srgbClr val="CC00FF"/>
                </a:solidFill>
              </a:rPr>
              <a:t>over and over again  </a:t>
            </a:r>
            <a:r>
              <a:rPr lang="zh-CN" altLang="en-US" sz="3600" b="1">
                <a:solidFill>
                  <a:srgbClr val="CC00FF"/>
                </a:solidFill>
              </a:rPr>
              <a:t>反复地；多次</a:t>
            </a:r>
          </a:p>
          <a:p>
            <a:pPr eaLnBrk="1" hangingPunct="1">
              <a:lnSpc>
                <a:spcPct val="120000"/>
              </a:lnSpc>
            </a:pPr>
            <a:r>
              <a:rPr lang="zh-CN" altLang="en-US" sz="3600" b="1">
                <a:solidFill>
                  <a:srgbClr val="CC00FF"/>
                </a:solidFill>
              </a:rPr>
              <a:t>      还可以说</a:t>
            </a:r>
            <a:r>
              <a:rPr lang="en-US" sz="3600" b="1">
                <a:solidFill>
                  <a:srgbClr val="CC00FF"/>
                </a:solidFill>
              </a:rPr>
              <a:t>over and over</a:t>
            </a:r>
          </a:p>
        </p:txBody>
      </p:sp>
      <p:sp>
        <p:nvSpPr>
          <p:cNvPr id="28675" name="Text Box 9"/>
          <p:cNvSpPr txBox="1">
            <a:spLocks noChangeArrowheads="1"/>
          </p:cNvSpPr>
          <p:nvPr/>
        </p:nvSpPr>
        <p:spPr bwMode="auto">
          <a:xfrm>
            <a:off x="1008063" y="2008188"/>
            <a:ext cx="7667625" cy="3386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a:solidFill>
                  <a:schemeClr val="tx1"/>
                </a:solidFill>
                <a:latin typeface="Times New Roman" pitchFamily="18" charset="0"/>
                <a:ea typeface="宋体" pitchFamily="2" charset="-122"/>
              </a:defRPr>
            </a:lvl1pPr>
            <a:lvl2pPr marL="742950" indent="-285750" eaLnBrk="0" hangingPunct="0">
              <a:defRPr sz="3200">
                <a:solidFill>
                  <a:schemeClr val="tx1"/>
                </a:solidFill>
                <a:latin typeface="Times New Roman" pitchFamily="18" charset="0"/>
                <a:ea typeface="宋体" pitchFamily="2" charset="-122"/>
              </a:defRPr>
            </a:lvl2pPr>
            <a:lvl3pPr marL="1143000" indent="-228600" eaLnBrk="0" hangingPunct="0">
              <a:defRPr sz="3200">
                <a:solidFill>
                  <a:schemeClr val="tx1"/>
                </a:solidFill>
                <a:latin typeface="Times New Roman" pitchFamily="18" charset="0"/>
                <a:ea typeface="宋体" pitchFamily="2" charset="-122"/>
              </a:defRPr>
            </a:lvl3pPr>
            <a:lvl4pPr marL="1600200" indent="-228600" eaLnBrk="0" hangingPunct="0">
              <a:defRPr sz="3200">
                <a:solidFill>
                  <a:schemeClr val="tx1"/>
                </a:solidFill>
                <a:latin typeface="Times New Roman" pitchFamily="18" charset="0"/>
                <a:ea typeface="宋体" pitchFamily="2" charset="-122"/>
              </a:defRPr>
            </a:lvl4pPr>
            <a:lvl5pPr marL="2057400" indent="-228600" eaLnBrk="0" hangingPunct="0">
              <a:defRPr sz="3200">
                <a:solidFill>
                  <a:schemeClr val="tx1"/>
                </a:solidFill>
                <a:latin typeface="Times New Roman" pitchFamily="18" charset="0"/>
                <a:ea typeface="宋体" pitchFamily="2" charset="-122"/>
              </a:defRPr>
            </a:lvl5pPr>
            <a:lvl6pPr marL="25146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6pPr>
            <a:lvl7pPr marL="29718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7pPr>
            <a:lvl8pPr marL="34290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8pPr>
            <a:lvl9pPr marL="38862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9pPr>
          </a:lstStyle>
          <a:p>
            <a:pPr eaLnBrk="1" hangingPunct="1">
              <a:lnSpc>
                <a:spcPct val="120000"/>
              </a:lnSpc>
            </a:pPr>
            <a:r>
              <a:rPr lang="en-US" sz="3600" b="1"/>
              <a:t>e.g.  They sang the song </a:t>
            </a:r>
            <a:r>
              <a:rPr lang="en-US" sz="3600" b="1">
                <a:solidFill>
                  <a:srgbClr val="0000FF"/>
                </a:solidFill>
              </a:rPr>
              <a:t>over and over</a:t>
            </a:r>
            <a:r>
              <a:rPr lang="en-US" sz="3600" b="1"/>
              <a:t>.</a:t>
            </a:r>
          </a:p>
          <a:p>
            <a:pPr eaLnBrk="1" hangingPunct="1">
              <a:lnSpc>
                <a:spcPct val="120000"/>
              </a:lnSpc>
            </a:pPr>
            <a:r>
              <a:rPr lang="en-US" sz="3600" b="1"/>
              <a:t>        </a:t>
            </a:r>
            <a:r>
              <a:rPr lang="zh-CN" altLang="en-US" sz="3600" b="1"/>
              <a:t>他们反复地唱那首歌。</a:t>
            </a:r>
          </a:p>
          <a:p>
            <a:pPr eaLnBrk="1" hangingPunct="1">
              <a:lnSpc>
                <a:spcPct val="120000"/>
              </a:lnSpc>
            </a:pPr>
            <a:r>
              <a:rPr lang="zh-CN" altLang="en-US" sz="3600" b="1"/>
              <a:t>        </a:t>
            </a:r>
            <a:r>
              <a:rPr lang="en-US" sz="3600" b="1"/>
              <a:t>He called </a:t>
            </a:r>
            <a:r>
              <a:rPr lang="en-US" sz="3600" b="1">
                <a:solidFill>
                  <a:srgbClr val="0000FF"/>
                </a:solidFill>
              </a:rPr>
              <a:t>over and over again</a:t>
            </a:r>
            <a:r>
              <a:rPr lang="en-US" sz="3600" b="1"/>
              <a:t> </a:t>
            </a:r>
          </a:p>
          <a:p>
            <a:pPr eaLnBrk="1" hangingPunct="1">
              <a:lnSpc>
                <a:spcPct val="120000"/>
              </a:lnSpc>
            </a:pPr>
            <a:r>
              <a:rPr lang="en-US" sz="3600" b="1"/>
              <a:t>        but nobody answered.</a:t>
            </a:r>
          </a:p>
          <a:p>
            <a:pPr eaLnBrk="1" hangingPunct="1">
              <a:lnSpc>
                <a:spcPct val="120000"/>
              </a:lnSpc>
            </a:pPr>
            <a:r>
              <a:rPr lang="zh-CN" altLang="en-US" sz="3600" b="1"/>
              <a:t>       他多次打电话但没有人接。</a:t>
            </a:r>
          </a:p>
        </p:txBody>
      </p:sp>
    </p:spTree>
  </p:cSld>
  <p:clrMapOvr>
    <a:masterClrMapping/>
  </p:clrMapOvr>
  <p:transition>
    <p:split orient="vert"/>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1" fill="hold" grpId="0" nodeType="withEffect">
                                  <p:stCondLst>
                                    <p:cond delay="0"/>
                                  </p:stCondLst>
                                  <p:childTnLst>
                                    <p:set>
                                      <p:cBhvr>
                                        <p:cTn id="6" dur="1" fill="hold">
                                          <p:stCondLst>
                                            <p:cond delay="0"/>
                                          </p:stCondLst>
                                        </p:cTn>
                                        <p:tgtEl>
                                          <p:spTgt spid="28674"/>
                                        </p:tgtEl>
                                        <p:attrNameLst>
                                          <p:attrName>style.visibility</p:attrName>
                                        </p:attrNameLst>
                                      </p:cBhvr>
                                      <p:to>
                                        <p:strVal val="visible"/>
                                      </p:to>
                                    </p:set>
                                    <p:anim calcmode="lin" valueType="num">
                                      <p:cBhvr additive="base">
                                        <p:cTn id="7" dur="500" fill="hold"/>
                                        <p:tgtEl>
                                          <p:spTgt spid="28674"/>
                                        </p:tgtEl>
                                        <p:attrNameLst>
                                          <p:attrName>ppt_x</p:attrName>
                                        </p:attrNameLst>
                                      </p:cBhvr>
                                      <p:tavLst>
                                        <p:tav tm="0">
                                          <p:val>
                                            <p:strVal val="#ppt_x"/>
                                          </p:val>
                                        </p:tav>
                                        <p:tav tm="100000">
                                          <p:val>
                                            <p:strVal val="#ppt_x"/>
                                          </p:val>
                                        </p:tav>
                                      </p:tavLst>
                                    </p:anim>
                                    <p:anim calcmode="lin" valueType="num">
                                      <p:cBhvr additive="base">
                                        <p:cTn id="8" dur="500" fill="hold"/>
                                        <p:tgtEl>
                                          <p:spTgt spid="28674"/>
                                        </p:tgtEl>
                                        <p:attrNameLst>
                                          <p:attrName>ppt_y</p:attrName>
                                        </p:attrNameLst>
                                      </p:cBhvr>
                                      <p:tavLst>
                                        <p:tav tm="0">
                                          <p:val>
                                            <p:strVal val="0-#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1" fill="hold" grpId="0" nodeType="clickEffect">
                                  <p:stCondLst>
                                    <p:cond delay="0"/>
                                  </p:stCondLst>
                                  <p:childTnLst>
                                    <p:set>
                                      <p:cBhvr>
                                        <p:cTn id="12" dur="1" fill="hold">
                                          <p:stCondLst>
                                            <p:cond delay="0"/>
                                          </p:stCondLst>
                                        </p:cTn>
                                        <p:tgtEl>
                                          <p:spTgt spid="28675">
                                            <p:txEl>
                                              <p:pRg st="0" end="0"/>
                                            </p:txEl>
                                          </p:spTgt>
                                        </p:tgtEl>
                                        <p:attrNameLst>
                                          <p:attrName>style.visibility</p:attrName>
                                        </p:attrNameLst>
                                      </p:cBhvr>
                                      <p:to>
                                        <p:strVal val="visible"/>
                                      </p:to>
                                    </p:set>
                                    <p:anim calcmode="lin" valueType="num">
                                      <p:cBhvr additive="base">
                                        <p:cTn id="13" dur="500" fill="hold"/>
                                        <p:tgtEl>
                                          <p:spTgt spid="28675">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8675">
                                            <p:txEl>
                                              <p:pRg st="0" end="0"/>
                                            </p:txEl>
                                          </p:spTgt>
                                        </p:tgtEl>
                                        <p:attrNameLst>
                                          <p:attrName>ppt_y</p:attrName>
                                        </p:attrNameLst>
                                      </p:cBhvr>
                                      <p:tavLst>
                                        <p:tav tm="0">
                                          <p:val>
                                            <p:strVal val="0-#ppt_h/2"/>
                                          </p:val>
                                        </p:tav>
                                        <p:tav tm="100000">
                                          <p:val>
                                            <p:strVal val="#ppt_y"/>
                                          </p:val>
                                        </p:tav>
                                      </p:tavLst>
                                    </p:anim>
                                  </p:childTnLst>
                                </p:cTn>
                              </p:par>
                              <p:par>
                                <p:cTn id="15" presetID="2" presetClass="entr" presetSubtype="1" fill="hold" grpId="0" nodeType="withEffect">
                                  <p:stCondLst>
                                    <p:cond delay="0"/>
                                  </p:stCondLst>
                                  <p:childTnLst>
                                    <p:set>
                                      <p:cBhvr>
                                        <p:cTn id="16" dur="1" fill="hold">
                                          <p:stCondLst>
                                            <p:cond delay="0"/>
                                          </p:stCondLst>
                                        </p:cTn>
                                        <p:tgtEl>
                                          <p:spTgt spid="28675">
                                            <p:txEl>
                                              <p:pRg st="1" end="1"/>
                                            </p:txEl>
                                          </p:spTgt>
                                        </p:tgtEl>
                                        <p:attrNameLst>
                                          <p:attrName>style.visibility</p:attrName>
                                        </p:attrNameLst>
                                      </p:cBhvr>
                                      <p:to>
                                        <p:strVal val="visible"/>
                                      </p:to>
                                    </p:set>
                                    <p:anim calcmode="lin" valueType="num">
                                      <p:cBhvr additive="base">
                                        <p:cTn id="17" dur="500" fill="hold"/>
                                        <p:tgtEl>
                                          <p:spTgt spid="28675">
                                            <p:txEl>
                                              <p:pRg st="1" end="1"/>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28675">
                                            <p:txEl>
                                              <p:pRg st="1" end="1"/>
                                            </p:txEl>
                                          </p:spTgt>
                                        </p:tgtEl>
                                        <p:attrNameLst>
                                          <p:attrName>ppt_y</p:attrName>
                                        </p:attrNameLst>
                                      </p:cBhvr>
                                      <p:tavLst>
                                        <p:tav tm="0">
                                          <p:val>
                                            <p:strVal val="0-#ppt_h/2"/>
                                          </p:val>
                                        </p:tav>
                                        <p:tav tm="100000">
                                          <p:val>
                                            <p:strVal val="#ppt_y"/>
                                          </p:val>
                                        </p:tav>
                                      </p:tavLst>
                                    </p:anim>
                                  </p:childTnLst>
                                </p:cTn>
                              </p:par>
                            </p:childTnLst>
                          </p:cTn>
                        </p:par>
                      </p:childTnLst>
                    </p:cTn>
                  </p:par>
                  <p:par>
                    <p:cTn id="19" fill="hold" nodeType="clickPar">
                      <p:stCondLst>
                        <p:cond delay="indefinite"/>
                      </p:stCondLst>
                      <p:childTnLst>
                        <p:par>
                          <p:cTn id="20" fill="hold" nodeType="withGroup">
                            <p:stCondLst>
                              <p:cond delay="0"/>
                            </p:stCondLst>
                            <p:childTnLst>
                              <p:par>
                                <p:cTn id="21" presetID="2" presetClass="entr" presetSubtype="1" fill="hold" grpId="0" nodeType="clickEffect">
                                  <p:stCondLst>
                                    <p:cond delay="0"/>
                                  </p:stCondLst>
                                  <p:childTnLst>
                                    <p:set>
                                      <p:cBhvr>
                                        <p:cTn id="22" dur="1" fill="hold">
                                          <p:stCondLst>
                                            <p:cond delay="0"/>
                                          </p:stCondLst>
                                        </p:cTn>
                                        <p:tgtEl>
                                          <p:spTgt spid="28675">
                                            <p:txEl>
                                              <p:pRg st="2" end="2"/>
                                            </p:txEl>
                                          </p:spTgt>
                                        </p:tgtEl>
                                        <p:attrNameLst>
                                          <p:attrName>style.visibility</p:attrName>
                                        </p:attrNameLst>
                                      </p:cBhvr>
                                      <p:to>
                                        <p:strVal val="visible"/>
                                      </p:to>
                                    </p:set>
                                    <p:anim calcmode="lin" valueType="num">
                                      <p:cBhvr additive="base">
                                        <p:cTn id="23" dur="500" fill="hold"/>
                                        <p:tgtEl>
                                          <p:spTgt spid="28675">
                                            <p:txEl>
                                              <p:pRg st="2" end="2"/>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28675">
                                            <p:txEl>
                                              <p:pRg st="2" end="2"/>
                                            </p:txEl>
                                          </p:spTgt>
                                        </p:tgtEl>
                                        <p:attrNameLst>
                                          <p:attrName>ppt_y</p:attrName>
                                        </p:attrNameLst>
                                      </p:cBhvr>
                                      <p:tavLst>
                                        <p:tav tm="0">
                                          <p:val>
                                            <p:strVal val="0-#ppt_h/2"/>
                                          </p:val>
                                        </p:tav>
                                        <p:tav tm="100000">
                                          <p:val>
                                            <p:strVal val="#ppt_y"/>
                                          </p:val>
                                        </p:tav>
                                      </p:tavLst>
                                    </p:anim>
                                  </p:childTnLst>
                                </p:cTn>
                              </p:par>
                              <p:par>
                                <p:cTn id="25" presetID="2" presetClass="entr" presetSubtype="1" fill="hold" grpId="0" nodeType="withEffect">
                                  <p:stCondLst>
                                    <p:cond delay="0"/>
                                  </p:stCondLst>
                                  <p:childTnLst>
                                    <p:set>
                                      <p:cBhvr>
                                        <p:cTn id="26" dur="1" fill="hold">
                                          <p:stCondLst>
                                            <p:cond delay="0"/>
                                          </p:stCondLst>
                                        </p:cTn>
                                        <p:tgtEl>
                                          <p:spTgt spid="28675">
                                            <p:txEl>
                                              <p:pRg st="3" end="3"/>
                                            </p:txEl>
                                          </p:spTgt>
                                        </p:tgtEl>
                                        <p:attrNameLst>
                                          <p:attrName>style.visibility</p:attrName>
                                        </p:attrNameLst>
                                      </p:cBhvr>
                                      <p:to>
                                        <p:strVal val="visible"/>
                                      </p:to>
                                    </p:set>
                                    <p:anim calcmode="lin" valueType="num">
                                      <p:cBhvr additive="base">
                                        <p:cTn id="27" dur="500" fill="hold"/>
                                        <p:tgtEl>
                                          <p:spTgt spid="28675">
                                            <p:txEl>
                                              <p:pRg st="3" end="3"/>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28675">
                                            <p:txEl>
                                              <p:pRg st="3" end="3"/>
                                            </p:txEl>
                                          </p:spTgt>
                                        </p:tgtEl>
                                        <p:attrNameLst>
                                          <p:attrName>ppt_y</p:attrName>
                                        </p:attrNameLst>
                                      </p:cBhvr>
                                      <p:tavLst>
                                        <p:tav tm="0">
                                          <p:val>
                                            <p:strVal val="0-#ppt_h/2"/>
                                          </p:val>
                                        </p:tav>
                                        <p:tav tm="100000">
                                          <p:val>
                                            <p:strVal val="#ppt_y"/>
                                          </p:val>
                                        </p:tav>
                                      </p:tavLst>
                                    </p:anim>
                                  </p:childTnLst>
                                </p:cTn>
                              </p:par>
                              <p:par>
                                <p:cTn id="29" presetID="2" presetClass="entr" presetSubtype="1" fill="hold" grpId="0" nodeType="withEffect">
                                  <p:stCondLst>
                                    <p:cond delay="0"/>
                                  </p:stCondLst>
                                  <p:childTnLst>
                                    <p:set>
                                      <p:cBhvr>
                                        <p:cTn id="30" dur="1" fill="hold">
                                          <p:stCondLst>
                                            <p:cond delay="0"/>
                                          </p:stCondLst>
                                        </p:cTn>
                                        <p:tgtEl>
                                          <p:spTgt spid="28675">
                                            <p:txEl>
                                              <p:pRg st="4" end="4"/>
                                            </p:txEl>
                                          </p:spTgt>
                                        </p:tgtEl>
                                        <p:attrNameLst>
                                          <p:attrName>style.visibility</p:attrName>
                                        </p:attrNameLst>
                                      </p:cBhvr>
                                      <p:to>
                                        <p:strVal val="visible"/>
                                      </p:to>
                                    </p:set>
                                    <p:anim calcmode="lin" valueType="num">
                                      <p:cBhvr additive="base">
                                        <p:cTn id="31" dur="500" fill="hold"/>
                                        <p:tgtEl>
                                          <p:spTgt spid="28675">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28675">
                                            <p:txEl>
                                              <p:pRg st="4" end="4"/>
                                            </p:txEl>
                                          </p:spTgt>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674" grpId="0" autoUpdateAnimBg="0"/>
      <p:bldP spid="28675" grpId="0" uiExpand="1" build="allAtOnce" autoUpdateAnimBg="0"/>
    </p:bldLst>
  </p:timing>
</p:sld>
</file>

<file path=ppt/slides/slide27.xml><?xml version="1.0" encoding="utf-8"?>
<p:sld xmlns:a="http://schemas.openxmlformats.org/drawingml/2006/main" xmlns:r="http://schemas.openxmlformats.org/officeDocument/2006/relationships" xmlns:p="http://schemas.openxmlformats.org/presentationml/2006/main" showMasterSp="0">
  <p:cSld>
    <p:bg bwMode="auto">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9698" name="Text Box 9"/>
          <p:cNvSpPr txBox="1">
            <a:spLocks noChangeArrowheads="1"/>
          </p:cNvSpPr>
          <p:nvPr/>
        </p:nvSpPr>
        <p:spPr bwMode="auto">
          <a:xfrm>
            <a:off x="-36513" y="538163"/>
            <a:ext cx="8748713" cy="75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a:solidFill>
                  <a:schemeClr val="tx1"/>
                </a:solidFill>
                <a:latin typeface="Times New Roman" pitchFamily="18" charset="0"/>
                <a:ea typeface="宋体" pitchFamily="2" charset="-122"/>
              </a:defRPr>
            </a:lvl1pPr>
            <a:lvl2pPr marL="742950" indent="-285750" eaLnBrk="0" hangingPunct="0">
              <a:defRPr sz="3200">
                <a:solidFill>
                  <a:schemeClr val="tx1"/>
                </a:solidFill>
                <a:latin typeface="Times New Roman" pitchFamily="18" charset="0"/>
                <a:ea typeface="宋体" pitchFamily="2" charset="-122"/>
              </a:defRPr>
            </a:lvl2pPr>
            <a:lvl3pPr marL="1143000" indent="-228600" eaLnBrk="0" hangingPunct="0">
              <a:defRPr sz="3200">
                <a:solidFill>
                  <a:schemeClr val="tx1"/>
                </a:solidFill>
                <a:latin typeface="Times New Roman" pitchFamily="18" charset="0"/>
                <a:ea typeface="宋体" pitchFamily="2" charset="-122"/>
              </a:defRPr>
            </a:lvl3pPr>
            <a:lvl4pPr marL="1600200" indent="-228600" eaLnBrk="0" hangingPunct="0">
              <a:defRPr sz="3200">
                <a:solidFill>
                  <a:schemeClr val="tx1"/>
                </a:solidFill>
                <a:latin typeface="Times New Roman" pitchFamily="18" charset="0"/>
                <a:ea typeface="宋体" pitchFamily="2" charset="-122"/>
              </a:defRPr>
            </a:lvl4pPr>
            <a:lvl5pPr marL="2057400" indent="-228600" eaLnBrk="0" hangingPunct="0">
              <a:defRPr sz="3200">
                <a:solidFill>
                  <a:schemeClr val="tx1"/>
                </a:solidFill>
                <a:latin typeface="Times New Roman" pitchFamily="18" charset="0"/>
                <a:ea typeface="宋体" pitchFamily="2" charset="-122"/>
              </a:defRPr>
            </a:lvl5pPr>
            <a:lvl6pPr marL="25146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6pPr>
            <a:lvl7pPr marL="29718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7pPr>
            <a:lvl8pPr marL="34290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8pPr>
            <a:lvl9pPr marL="38862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9pPr>
          </a:lstStyle>
          <a:p>
            <a:pPr eaLnBrk="1" hangingPunct="1">
              <a:lnSpc>
                <a:spcPct val="120000"/>
              </a:lnSpc>
            </a:pPr>
            <a:r>
              <a:rPr lang="en-US" sz="3600" b="1"/>
              <a:t>12. </a:t>
            </a:r>
            <a:r>
              <a:rPr lang="en-US" sz="3600" b="1">
                <a:solidFill>
                  <a:srgbClr val="CC00FF"/>
                </a:solidFill>
              </a:rPr>
              <a:t>possible  </a:t>
            </a:r>
            <a:r>
              <a:rPr lang="en-US" sz="3600" b="1" i="1">
                <a:solidFill>
                  <a:srgbClr val="CC00FF"/>
                </a:solidFill>
              </a:rPr>
              <a:t>adj</a:t>
            </a:r>
            <a:r>
              <a:rPr lang="en-US" sz="3600" b="1">
                <a:solidFill>
                  <a:srgbClr val="CC00FF"/>
                </a:solidFill>
              </a:rPr>
              <a:t>. </a:t>
            </a:r>
            <a:r>
              <a:rPr lang="zh-CN" altLang="en-US" sz="3600" b="1">
                <a:solidFill>
                  <a:srgbClr val="CC00FF"/>
                </a:solidFill>
              </a:rPr>
              <a:t>可能的；可能存在或发生</a:t>
            </a:r>
            <a:endParaRPr lang="en-US" sz="3600" b="1">
              <a:solidFill>
                <a:srgbClr val="CC00FF"/>
              </a:solidFill>
            </a:endParaRPr>
          </a:p>
        </p:txBody>
      </p:sp>
      <p:sp>
        <p:nvSpPr>
          <p:cNvPr id="29699" name="Text Box 10"/>
          <p:cNvSpPr txBox="1">
            <a:spLocks noChangeArrowheads="1"/>
          </p:cNvSpPr>
          <p:nvPr/>
        </p:nvSpPr>
        <p:spPr bwMode="auto">
          <a:xfrm>
            <a:off x="612775" y="1330325"/>
            <a:ext cx="8459788" cy="750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a:solidFill>
                  <a:schemeClr val="tx1"/>
                </a:solidFill>
                <a:latin typeface="Times New Roman" pitchFamily="18" charset="0"/>
                <a:ea typeface="宋体" pitchFamily="2" charset="-122"/>
              </a:defRPr>
            </a:lvl1pPr>
            <a:lvl2pPr marL="742950" indent="-285750" eaLnBrk="0" hangingPunct="0">
              <a:defRPr sz="3200">
                <a:solidFill>
                  <a:schemeClr val="tx1"/>
                </a:solidFill>
                <a:latin typeface="Times New Roman" pitchFamily="18" charset="0"/>
                <a:ea typeface="宋体" pitchFamily="2" charset="-122"/>
              </a:defRPr>
            </a:lvl2pPr>
            <a:lvl3pPr marL="1143000" indent="-228600" eaLnBrk="0" hangingPunct="0">
              <a:defRPr sz="3200">
                <a:solidFill>
                  <a:schemeClr val="tx1"/>
                </a:solidFill>
                <a:latin typeface="Times New Roman" pitchFamily="18" charset="0"/>
                <a:ea typeface="宋体" pitchFamily="2" charset="-122"/>
              </a:defRPr>
            </a:lvl3pPr>
            <a:lvl4pPr marL="1600200" indent="-228600" eaLnBrk="0" hangingPunct="0">
              <a:defRPr sz="3200">
                <a:solidFill>
                  <a:schemeClr val="tx1"/>
                </a:solidFill>
                <a:latin typeface="Times New Roman" pitchFamily="18" charset="0"/>
                <a:ea typeface="宋体" pitchFamily="2" charset="-122"/>
              </a:defRPr>
            </a:lvl4pPr>
            <a:lvl5pPr marL="2057400" indent="-228600" eaLnBrk="0" hangingPunct="0">
              <a:defRPr sz="3200">
                <a:solidFill>
                  <a:schemeClr val="tx1"/>
                </a:solidFill>
                <a:latin typeface="Times New Roman" pitchFamily="18" charset="0"/>
                <a:ea typeface="宋体" pitchFamily="2" charset="-122"/>
              </a:defRPr>
            </a:lvl5pPr>
            <a:lvl6pPr marL="25146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6pPr>
            <a:lvl7pPr marL="29718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7pPr>
            <a:lvl8pPr marL="34290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8pPr>
            <a:lvl9pPr marL="38862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9pPr>
          </a:lstStyle>
          <a:p>
            <a:pPr eaLnBrk="1" hangingPunct="1">
              <a:lnSpc>
                <a:spcPct val="120000"/>
              </a:lnSpc>
            </a:pPr>
            <a:r>
              <a:rPr lang="en-US" sz="3600" b="1">
                <a:solidFill>
                  <a:srgbClr val="FF00FF"/>
                </a:solidFill>
              </a:rPr>
              <a:t>(</a:t>
            </a:r>
            <a:r>
              <a:rPr lang="zh-CN" altLang="en-US" sz="3600" b="1">
                <a:solidFill>
                  <a:srgbClr val="FF00FF"/>
                </a:solidFill>
              </a:rPr>
              <a:t>前缀</a:t>
            </a:r>
            <a:r>
              <a:rPr lang="en-US" sz="3600" b="1">
                <a:solidFill>
                  <a:srgbClr val="FF00FF"/>
                </a:solidFill>
              </a:rPr>
              <a:t>)im+ possible →impossible </a:t>
            </a:r>
            <a:r>
              <a:rPr lang="zh-CN" altLang="en-US" sz="3600" b="1">
                <a:solidFill>
                  <a:srgbClr val="FF00FF"/>
                </a:solidFill>
              </a:rPr>
              <a:t>不可能的</a:t>
            </a:r>
            <a:endParaRPr lang="en-US" sz="3600" b="1">
              <a:solidFill>
                <a:srgbClr val="FF00FF"/>
              </a:solidFill>
            </a:endParaRPr>
          </a:p>
        </p:txBody>
      </p:sp>
      <p:sp>
        <p:nvSpPr>
          <p:cNvPr id="29700" name="Text Box 9"/>
          <p:cNvSpPr txBox="1">
            <a:spLocks noChangeArrowheads="1"/>
          </p:cNvSpPr>
          <p:nvPr/>
        </p:nvSpPr>
        <p:spPr bwMode="auto">
          <a:xfrm>
            <a:off x="755650" y="2008188"/>
            <a:ext cx="7561263" cy="20685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a:solidFill>
                  <a:schemeClr val="tx1"/>
                </a:solidFill>
                <a:latin typeface="Times New Roman" pitchFamily="18" charset="0"/>
                <a:ea typeface="宋体" pitchFamily="2" charset="-122"/>
              </a:defRPr>
            </a:lvl1pPr>
            <a:lvl2pPr marL="742950" indent="-285750" eaLnBrk="0" hangingPunct="0">
              <a:defRPr sz="3200">
                <a:solidFill>
                  <a:schemeClr val="tx1"/>
                </a:solidFill>
                <a:latin typeface="Times New Roman" pitchFamily="18" charset="0"/>
                <a:ea typeface="宋体" pitchFamily="2" charset="-122"/>
              </a:defRPr>
            </a:lvl2pPr>
            <a:lvl3pPr marL="1143000" indent="-228600" eaLnBrk="0" hangingPunct="0">
              <a:defRPr sz="3200">
                <a:solidFill>
                  <a:schemeClr val="tx1"/>
                </a:solidFill>
                <a:latin typeface="Times New Roman" pitchFamily="18" charset="0"/>
                <a:ea typeface="宋体" pitchFamily="2" charset="-122"/>
              </a:defRPr>
            </a:lvl3pPr>
            <a:lvl4pPr marL="1600200" indent="-228600" eaLnBrk="0" hangingPunct="0">
              <a:defRPr sz="3200">
                <a:solidFill>
                  <a:schemeClr val="tx1"/>
                </a:solidFill>
                <a:latin typeface="Times New Roman" pitchFamily="18" charset="0"/>
                <a:ea typeface="宋体" pitchFamily="2" charset="-122"/>
              </a:defRPr>
            </a:lvl4pPr>
            <a:lvl5pPr marL="2057400" indent="-228600" eaLnBrk="0" hangingPunct="0">
              <a:defRPr sz="3200">
                <a:solidFill>
                  <a:schemeClr val="tx1"/>
                </a:solidFill>
                <a:latin typeface="Times New Roman" pitchFamily="18" charset="0"/>
                <a:ea typeface="宋体" pitchFamily="2" charset="-122"/>
              </a:defRPr>
            </a:lvl5pPr>
            <a:lvl6pPr marL="25146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6pPr>
            <a:lvl7pPr marL="29718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7pPr>
            <a:lvl8pPr marL="34290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8pPr>
            <a:lvl9pPr marL="38862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9pPr>
          </a:lstStyle>
          <a:p>
            <a:pPr eaLnBrk="1" hangingPunct="1">
              <a:lnSpc>
                <a:spcPct val="120000"/>
              </a:lnSpc>
            </a:pPr>
            <a:r>
              <a:rPr lang="en-US" sz="3600" b="1"/>
              <a:t>e.g. Do you think it’s </a:t>
            </a:r>
            <a:r>
              <a:rPr lang="en-US" sz="3600" b="1">
                <a:solidFill>
                  <a:srgbClr val="0000FF"/>
                </a:solidFill>
              </a:rPr>
              <a:t>possible</a:t>
            </a:r>
            <a:r>
              <a:rPr lang="en-US" sz="3600" b="1"/>
              <a:t> to beat </a:t>
            </a:r>
          </a:p>
          <a:p>
            <a:pPr eaLnBrk="1" hangingPunct="1">
              <a:lnSpc>
                <a:spcPct val="120000"/>
              </a:lnSpc>
            </a:pPr>
            <a:r>
              <a:rPr lang="en-US" sz="3600" b="1"/>
              <a:t>       them? </a:t>
            </a:r>
          </a:p>
          <a:p>
            <a:pPr eaLnBrk="1" hangingPunct="1">
              <a:lnSpc>
                <a:spcPct val="120000"/>
              </a:lnSpc>
            </a:pPr>
            <a:r>
              <a:rPr lang="zh-CN" altLang="en-US" sz="3600" b="1"/>
              <a:t>      你认为战胜他们有可能吗</a:t>
            </a:r>
            <a:r>
              <a:rPr lang="en-US" sz="3600" b="1"/>
              <a:t>?</a:t>
            </a:r>
          </a:p>
        </p:txBody>
      </p:sp>
      <p:sp>
        <p:nvSpPr>
          <p:cNvPr id="29701" name="Text Box 10"/>
          <p:cNvSpPr txBox="1">
            <a:spLocks noChangeArrowheads="1"/>
          </p:cNvSpPr>
          <p:nvPr/>
        </p:nvSpPr>
        <p:spPr bwMode="auto">
          <a:xfrm>
            <a:off x="719138" y="4097338"/>
            <a:ext cx="6443662" cy="20685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a:solidFill>
                  <a:schemeClr val="tx1"/>
                </a:solidFill>
                <a:latin typeface="Times New Roman" pitchFamily="18" charset="0"/>
                <a:ea typeface="宋体" pitchFamily="2" charset="-122"/>
              </a:defRPr>
            </a:lvl1pPr>
            <a:lvl2pPr marL="742950" indent="-285750" eaLnBrk="0" hangingPunct="0">
              <a:defRPr sz="3200">
                <a:solidFill>
                  <a:schemeClr val="tx1"/>
                </a:solidFill>
                <a:latin typeface="Times New Roman" pitchFamily="18" charset="0"/>
                <a:ea typeface="宋体" pitchFamily="2" charset="-122"/>
              </a:defRPr>
            </a:lvl2pPr>
            <a:lvl3pPr marL="1143000" indent="-228600" eaLnBrk="0" hangingPunct="0">
              <a:defRPr sz="3200">
                <a:solidFill>
                  <a:schemeClr val="tx1"/>
                </a:solidFill>
                <a:latin typeface="Times New Roman" pitchFamily="18" charset="0"/>
                <a:ea typeface="宋体" pitchFamily="2" charset="-122"/>
              </a:defRPr>
            </a:lvl3pPr>
            <a:lvl4pPr marL="1600200" indent="-228600" eaLnBrk="0" hangingPunct="0">
              <a:defRPr sz="3200">
                <a:solidFill>
                  <a:schemeClr val="tx1"/>
                </a:solidFill>
                <a:latin typeface="Times New Roman" pitchFamily="18" charset="0"/>
                <a:ea typeface="宋体" pitchFamily="2" charset="-122"/>
              </a:defRPr>
            </a:lvl4pPr>
            <a:lvl5pPr marL="2057400" indent="-228600" eaLnBrk="0" hangingPunct="0">
              <a:defRPr sz="3200">
                <a:solidFill>
                  <a:schemeClr val="tx1"/>
                </a:solidFill>
                <a:latin typeface="Times New Roman" pitchFamily="18" charset="0"/>
                <a:ea typeface="宋体" pitchFamily="2" charset="-122"/>
              </a:defRPr>
            </a:lvl5pPr>
            <a:lvl6pPr marL="25146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6pPr>
            <a:lvl7pPr marL="29718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7pPr>
            <a:lvl8pPr marL="34290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8pPr>
            <a:lvl9pPr marL="38862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9pPr>
          </a:lstStyle>
          <a:p>
            <a:pPr eaLnBrk="1" hangingPunct="1">
              <a:lnSpc>
                <a:spcPct val="120000"/>
              </a:lnSpc>
            </a:pPr>
            <a:r>
              <a:rPr lang="en-US" sz="3600" b="1"/>
              <a:t>      To cross this river seems </a:t>
            </a:r>
          </a:p>
          <a:p>
            <a:pPr eaLnBrk="1" hangingPunct="1">
              <a:lnSpc>
                <a:spcPct val="120000"/>
              </a:lnSpc>
            </a:pPr>
            <a:r>
              <a:rPr lang="en-US" sz="3600" b="1"/>
              <a:t>       </a:t>
            </a:r>
            <a:r>
              <a:rPr lang="en-US" sz="3600" b="1">
                <a:solidFill>
                  <a:srgbClr val="0000FF"/>
                </a:solidFill>
              </a:rPr>
              <a:t>impossible</a:t>
            </a:r>
            <a:r>
              <a:rPr lang="en-US" sz="3600" b="1"/>
              <a:t>. </a:t>
            </a:r>
          </a:p>
          <a:p>
            <a:pPr eaLnBrk="1" hangingPunct="1">
              <a:lnSpc>
                <a:spcPct val="120000"/>
              </a:lnSpc>
            </a:pPr>
            <a:r>
              <a:rPr lang="zh-CN" altLang="en-US" sz="3600" b="1"/>
              <a:t>      穿过这条河中似乎不可能。</a:t>
            </a:r>
            <a:endParaRPr lang="en-US" sz="3600" b="1"/>
          </a:p>
        </p:txBody>
      </p:sp>
    </p:spTree>
  </p:cSld>
  <p:clrMapOvr>
    <a:masterClrMapping/>
  </p:clrMapOvr>
  <p:transition>
    <p:split orient="vert"/>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1" fill="hold" grpId="0" nodeType="withEffect">
                                  <p:stCondLst>
                                    <p:cond delay="0"/>
                                  </p:stCondLst>
                                  <p:childTnLst>
                                    <p:set>
                                      <p:cBhvr>
                                        <p:cTn id="6" dur="1" fill="hold">
                                          <p:stCondLst>
                                            <p:cond delay="0"/>
                                          </p:stCondLst>
                                        </p:cTn>
                                        <p:tgtEl>
                                          <p:spTgt spid="29698"/>
                                        </p:tgtEl>
                                        <p:attrNameLst>
                                          <p:attrName>style.visibility</p:attrName>
                                        </p:attrNameLst>
                                      </p:cBhvr>
                                      <p:to>
                                        <p:strVal val="visible"/>
                                      </p:to>
                                    </p:set>
                                    <p:anim calcmode="lin" valueType="num">
                                      <p:cBhvr additive="base">
                                        <p:cTn id="7" dur="500" fill="hold"/>
                                        <p:tgtEl>
                                          <p:spTgt spid="29698"/>
                                        </p:tgtEl>
                                        <p:attrNameLst>
                                          <p:attrName>ppt_x</p:attrName>
                                        </p:attrNameLst>
                                      </p:cBhvr>
                                      <p:tavLst>
                                        <p:tav tm="0">
                                          <p:val>
                                            <p:strVal val="#ppt_x"/>
                                          </p:val>
                                        </p:tav>
                                        <p:tav tm="100000">
                                          <p:val>
                                            <p:strVal val="#ppt_x"/>
                                          </p:val>
                                        </p:tav>
                                      </p:tavLst>
                                    </p:anim>
                                    <p:anim calcmode="lin" valueType="num">
                                      <p:cBhvr additive="base">
                                        <p:cTn id="8" dur="500" fill="hold"/>
                                        <p:tgtEl>
                                          <p:spTgt spid="29698"/>
                                        </p:tgtEl>
                                        <p:attrNameLst>
                                          <p:attrName>ppt_y</p:attrName>
                                        </p:attrNameLst>
                                      </p:cBhvr>
                                      <p:tavLst>
                                        <p:tav tm="0">
                                          <p:val>
                                            <p:strVal val="0-#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15" presetClass="entr" presetSubtype="0" fill="hold" grpId="0" nodeType="clickEffect">
                                  <p:stCondLst>
                                    <p:cond delay="0"/>
                                  </p:stCondLst>
                                  <p:childTnLst>
                                    <p:set>
                                      <p:cBhvr>
                                        <p:cTn id="12" dur="1" fill="hold">
                                          <p:stCondLst>
                                            <p:cond delay="0"/>
                                          </p:stCondLst>
                                        </p:cTn>
                                        <p:tgtEl>
                                          <p:spTgt spid="29699"/>
                                        </p:tgtEl>
                                        <p:attrNameLst>
                                          <p:attrName>style.visibility</p:attrName>
                                        </p:attrNameLst>
                                      </p:cBhvr>
                                      <p:to>
                                        <p:strVal val="visible"/>
                                      </p:to>
                                    </p:set>
                                    <p:anim calcmode="lin" valueType="num">
                                      <p:cBhvr>
                                        <p:cTn id="13" dur="1000" fill="hold"/>
                                        <p:tgtEl>
                                          <p:spTgt spid="29699"/>
                                        </p:tgtEl>
                                        <p:attrNameLst>
                                          <p:attrName>ppt_w</p:attrName>
                                        </p:attrNameLst>
                                      </p:cBhvr>
                                      <p:tavLst>
                                        <p:tav tm="0">
                                          <p:val>
                                            <p:fltVal val="0"/>
                                          </p:val>
                                        </p:tav>
                                        <p:tav tm="100000">
                                          <p:val>
                                            <p:strVal val="#ppt_w"/>
                                          </p:val>
                                        </p:tav>
                                      </p:tavLst>
                                    </p:anim>
                                    <p:anim calcmode="lin" valueType="num">
                                      <p:cBhvr>
                                        <p:cTn id="14" dur="1000" fill="hold"/>
                                        <p:tgtEl>
                                          <p:spTgt spid="29699"/>
                                        </p:tgtEl>
                                        <p:attrNameLst>
                                          <p:attrName>ppt_h</p:attrName>
                                        </p:attrNameLst>
                                      </p:cBhvr>
                                      <p:tavLst>
                                        <p:tav tm="0">
                                          <p:val>
                                            <p:fltVal val="0"/>
                                          </p:val>
                                        </p:tav>
                                        <p:tav tm="100000">
                                          <p:val>
                                            <p:strVal val="#ppt_h"/>
                                          </p:val>
                                        </p:tav>
                                      </p:tavLst>
                                    </p:anim>
                                    <p:anim calcmode="lin" valueType="num">
                                      <p:cBhvr>
                                        <p:cTn id="15" dur="1000" fill="hold"/>
                                        <p:tgtEl>
                                          <p:spTgt spid="29699"/>
                                        </p:tgtEl>
                                        <p:attrNameLst>
                                          <p:attrName>ppt_x</p:attrName>
                                        </p:attrNameLst>
                                      </p:cBhvr>
                                      <p:tavLst>
                                        <p:tav tm="0" fmla="#ppt_x+(cos(-2*pi*(1-$))*-#ppt_x-sin(-2*pi*(1-$))*(1-#ppt_y))*(1-$)">
                                          <p:val>
                                            <p:fltVal val="0"/>
                                          </p:val>
                                        </p:tav>
                                        <p:tav tm="100000">
                                          <p:val>
                                            <p:fltVal val="1"/>
                                          </p:val>
                                        </p:tav>
                                      </p:tavLst>
                                    </p:anim>
                                    <p:anim calcmode="lin" valueType="num">
                                      <p:cBhvr>
                                        <p:cTn id="16" dur="1000" fill="hold"/>
                                        <p:tgtEl>
                                          <p:spTgt spid="29699"/>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17" fill="hold" nodeType="clickPar">
                      <p:stCondLst>
                        <p:cond delay="indefinite"/>
                      </p:stCondLst>
                      <p:childTnLst>
                        <p:par>
                          <p:cTn id="18" fill="hold" nodeType="withGroup">
                            <p:stCondLst>
                              <p:cond delay="0"/>
                            </p:stCondLst>
                            <p:childTnLst>
                              <p:par>
                                <p:cTn id="19" presetID="2" presetClass="entr" presetSubtype="1" fill="hold" grpId="0" nodeType="clickEffect">
                                  <p:stCondLst>
                                    <p:cond delay="0"/>
                                  </p:stCondLst>
                                  <p:childTnLst>
                                    <p:set>
                                      <p:cBhvr>
                                        <p:cTn id="20" dur="1" fill="hold">
                                          <p:stCondLst>
                                            <p:cond delay="0"/>
                                          </p:stCondLst>
                                        </p:cTn>
                                        <p:tgtEl>
                                          <p:spTgt spid="29700"/>
                                        </p:tgtEl>
                                        <p:attrNameLst>
                                          <p:attrName>style.visibility</p:attrName>
                                        </p:attrNameLst>
                                      </p:cBhvr>
                                      <p:to>
                                        <p:strVal val="visible"/>
                                      </p:to>
                                    </p:set>
                                    <p:anim calcmode="lin" valueType="num">
                                      <p:cBhvr additive="base">
                                        <p:cTn id="21" dur="500" fill="hold"/>
                                        <p:tgtEl>
                                          <p:spTgt spid="29700"/>
                                        </p:tgtEl>
                                        <p:attrNameLst>
                                          <p:attrName>ppt_x</p:attrName>
                                        </p:attrNameLst>
                                      </p:cBhvr>
                                      <p:tavLst>
                                        <p:tav tm="0">
                                          <p:val>
                                            <p:strVal val="#ppt_x"/>
                                          </p:val>
                                        </p:tav>
                                        <p:tav tm="100000">
                                          <p:val>
                                            <p:strVal val="#ppt_x"/>
                                          </p:val>
                                        </p:tav>
                                      </p:tavLst>
                                    </p:anim>
                                    <p:anim calcmode="lin" valueType="num">
                                      <p:cBhvr additive="base">
                                        <p:cTn id="22" dur="500" fill="hold"/>
                                        <p:tgtEl>
                                          <p:spTgt spid="29700"/>
                                        </p:tgtEl>
                                        <p:attrNameLst>
                                          <p:attrName>ppt_y</p:attrName>
                                        </p:attrNameLst>
                                      </p:cBhvr>
                                      <p:tavLst>
                                        <p:tav tm="0">
                                          <p:val>
                                            <p:strVal val="0-#ppt_h/2"/>
                                          </p:val>
                                        </p:tav>
                                        <p:tav tm="100000">
                                          <p:val>
                                            <p:strVal val="#ppt_y"/>
                                          </p:val>
                                        </p:tav>
                                      </p:tavLst>
                                    </p:anim>
                                  </p:childTnLst>
                                </p:cTn>
                              </p:par>
                            </p:childTnLst>
                          </p:cTn>
                        </p:par>
                      </p:childTnLst>
                    </p:cTn>
                  </p:par>
                  <p:par>
                    <p:cTn id="23" fill="hold" nodeType="clickPar">
                      <p:stCondLst>
                        <p:cond delay="indefinite"/>
                      </p:stCondLst>
                      <p:childTnLst>
                        <p:par>
                          <p:cTn id="24" fill="hold" nodeType="withGroup">
                            <p:stCondLst>
                              <p:cond delay="0"/>
                            </p:stCondLst>
                            <p:childTnLst>
                              <p:par>
                                <p:cTn id="25" presetID="15" presetClass="entr" presetSubtype="0" fill="hold" grpId="0" nodeType="clickEffect">
                                  <p:stCondLst>
                                    <p:cond delay="0"/>
                                  </p:stCondLst>
                                  <p:childTnLst>
                                    <p:set>
                                      <p:cBhvr>
                                        <p:cTn id="26" dur="1" fill="hold">
                                          <p:stCondLst>
                                            <p:cond delay="0"/>
                                          </p:stCondLst>
                                        </p:cTn>
                                        <p:tgtEl>
                                          <p:spTgt spid="29701"/>
                                        </p:tgtEl>
                                        <p:attrNameLst>
                                          <p:attrName>style.visibility</p:attrName>
                                        </p:attrNameLst>
                                      </p:cBhvr>
                                      <p:to>
                                        <p:strVal val="visible"/>
                                      </p:to>
                                    </p:set>
                                    <p:anim calcmode="lin" valueType="num">
                                      <p:cBhvr>
                                        <p:cTn id="27" dur="1000" fill="hold"/>
                                        <p:tgtEl>
                                          <p:spTgt spid="29701"/>
                                        </p:tgtEl>
                                        <p:attrNameLst>
                                          <p:attrName>ppt_w</p:attrName>
                                        </p:attrNameLst>
                                      </p:cBhvr>
                                      <p:tavLst>
                                        <p:tav tm="0">
                                          <p:val>
                                            <p:fltVal val="0"/>
                                          </p:val>
                                        </p:tav>
                                        <p:tav tm="100000">
                                          <p:val>
                                            <p:strVal val="#ppt_w"/>
                                          </p:val>
                                        </p:tav>
                                      </p:tavLst>
                                    </p:anim>
                                    <p:anim calcmode="lin" valueType="num">
                                      <p:cBhvr>
                                        <p:cTn id="28" dur="1000" fill="hold"/>
                                        <p:tgtEl>
                                          <p:spTgt spid="29701"/>
                                        </p:tgtEl>
                                        <p:attrNameLst>
                                          <p:attrName>ppt_h</p:attrName>
                                        </p:attrNameLst>
                                      </p:cBhvr>
                                      <p:tavLst>
                                        <p:tav tm="0">
                                          <p:val>
                                            <p:fltVal val="0"/>
                                          </p:val>
                                        </p:tav>
                                        <p:tav tm="100000">
                                          <p:val>
                                            <p:strVal val="#ppt_h"/>
                                          </p:val>
                                        </p:tav>
                                      </p:tavLst>
                                    </p:anim>
                                    <p:anim calcmode="lin" valueType="num">
                                      <p:cBhvr>
                                        <p:cTn id="29" dur="1000" fill="hold"/>
                                        <p:tgtEl>
                                          <p:spTgt spid="29701"/>
                                        </p:tgtEl>
                                        <p:attrNameLst>
                                          <p:attrName>ppt_x</p:attrName>
                                        </p:attrNameLst>
                                      </p:cBhvr>
                                      <p:tavLst>
                                        <p:tav tm="0" fmla="#ppt_x+(cos(-2*pi*(1-$))*-#ppt_x-sin(-2*pi*(1-$))*(1-#ppt_y))*(1-$)">
                                          <p:val>
                                            <p:fltVal val="0"/>
                                          </p:val>
                                        </p:tav>
                                        <p:tav tm="100000">
                                          <p:val>
                                            <p:fltVal val="1"/>
                                          </p:val>
                                        </p:tav>
                                      </p:tavLst>
                                    </p:anim>
                                    <p:anim calcmode="lin" valueType="num">
                                      <p:cBhvr>
                                        <p:cTn id="30" dur="1000" fill="hold"/>
                                        <p:tgtEl>
                                          <p:spTgt spid="29701"/>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698" grpId="0" autoUpdateAnimBg="0"/>
      <p:bldP spid="29699" grpId="0" autoUpdateAnimBg="0"/>
      <p:bldP spid="29700" grpId="0" autoUpdateAnimBg="0"/>
      <p:bldP spid="29701" grpId="0" autoUpdateAnimBg="0"/>
    </p:bldLst>
  </p:timing>
</p:sld>
</file>

<file path=ppt/slides/slide28.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30722" name="WordArt 5"/>
          <p:cNvSpPr>
            <a:spLocks noChangeArrowheads="1" noChangeShapeType="1" noTextEdit="1"/>
          </p:cNvSpPr>
          <p:nvPr/>
        </p:nvSpPr>
        <p:spPr bwMode="auto">
          <a:xfrm>
            <a:off x="323850" y="260350"/>
            <a:ext cx="3529013" cy="647700"/>
          </a:xfrm>
          <a:prstGeom prst="rect">
            <a:avLst/>
          </a:prstGeom>
        </p:spPr>
        <p:txBody>
          <a:bodyPr wrap="none" fromWordArt="1">
            <a:prstTxWarp prst="textPlain">
              <a:avLst>
                <a:gd name="adj" fmla="val 50000"/>
              </a:avLst>
            </a:prstTxWarp>
          </a:bodyPr>
          <a:lstStyle/>
          <a:p>
            <a:pPr algn="ctr"/>
            <a:r>
              <a:rPr lang="en-US" altLang="zh-CN" sz="4000" b="1">
                <a:ln w="9525" cmpd="sng">
                  <a:solidFill>
                    <a:srgbClr val="000000"/>
                  </a:solidFill>
                  <a:round/>
                  <a:headEnd/>
                  <a:tailEnd/>
                </a:ln>
                <a:solidFill>
                  <a:schemeClr val="bg1"/>
                </a:solidFill>
                <a:latin typeface="Arial"/>
                <a:cs typeface="Arial"/>
              </a:rPr>
              <a:t>Lead-in</a:t>
            </a:r>
            <a:endParaRPr lang="zh-CN" altLang="en-US" sz="4000" b="1">
              <a:ln w="9525" cmpd="sng">
                <a:solidFill>
                  <a:srgbClr val="000000"/>
                </a:solidFill>
                <a:round/>
                <a:headEnd/>
                <a:tailEnd/>
              </a:ln>
              <a:solidFill>
                <a:schemeClr val="bg1"/>
              </a:solidFill>
              <a:latin typeface="Arial"/>
              <a:cs typeface="Arial"/>
            </a:endParaRPr>
          </a:p>
        </p:txBody>
      </p:sp>
      <p:sp>
        <p:nvSpPr>
          <p:cNvPr id="30723" name="Text Box 3"/>
          <p:cNvSpPr txBox="1">
            <a:spLocks noChangeArrowheads="1"/>
          </p:cNvSpPr>
          <p:nvPr/>
        </p:nvSpPr>
        <p:spPr bwMode="auto">
          <a:xfrm>
            <a:off x="611188" y="1747838"/>
            <a:ext cx="5232400" cy="884237"/>
          </a:xfrm>
          <a:prstGeom prst="rect">
            <a:avLst/>
          </a:prstGeom>
          <a:noFill/>
          <a:ln>
            <a:noFill/>
          </a:ln>
          <a:effectLst>
            <a:outerShdw dist="35921" dir="2700000" algn="ctr" rotWithShape="0">
              <a:schemeClr val="bg1"/>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nSpc>
                <a:spcPct val="130000"/>
              </a:lnSpc>
            </a:pPr>
            <a:r>
              <a:rPr lang="en-US" sz="4000" b="1">
                <a:solidFill>
                  <a:srgbClr val="FF0000"/>
                </a:solidFill>
              </a:rPr>
              <a:t>What can robots do?</a:t>
            </a:r>
          </a:p>
        </p:txBody>
      </p:sp>
      <p:pic>
        <p:nvPicPr>
          <p:cNvPr id="30724" name="Picture 4" descr="Nicea37">
            <a:hlinkClick r:id="rId3" action="ppaction://hlinkfile"/>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132138" y="3141663"/>
            <a:ext cx="2193925" cy="219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miter lim="800000"/>
                <a:headEnd/>
                <a:tailEnd/>
              </a14:hiddenLine>
            </a:ext>
          </a:extLst>
        </p:spPr>
      </p:pic>
    </p:spTree>
  </p:cSld>
  <p:clrMapOvr>
    <a:masterClrMapping/>
  </p:clrMapOvr>
  <p:transition>
    <p:plus/>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 presetClass="entr" presetSubtype="16" fill="hold" grpId="0" nodeType="withEffect">
                                  <p:stCondLst>
                                    <p:cond delay="0"/>
                                  </p:stCondLst>
                                  <p:childTnLst>
                                    <p:set>
                                      <p:cBhvr>
                                        <p:cTn id="6" dur="1" fill="hold">
                                          <p:stCondLst>
                                            <p:cond delay="0"/>
                                          </p:stCondLst>
                                        </p:cTn>
                                        <p:tgtEl>
                                          <p:spTgt spid="30722"/>
                                        </p:tgtEl>
                                        <p:attrNameLst>
                                          <p:attrName>style.visibility</p:attrName>
                                        </p:attrNameLst>
                                      </p:cBhvr>
                                      <p:to>
                                        <p:strVal val="visible"/>
                                      </p:to>
                                    </p:set>
                                    <p:animEffect transition="in" filter="box(in)">
                                      <p:cBhvr>
                                        <p:cTn id="7" dur="500"/>
                                        <p:tgtEl>
                                          <p:spTgt spid="30722"/>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30723"/>
                                        </p:tgtEl>
                                        <p:attrNameLst>
                                          <p:attrName>style.visibility</p:attrName>
                                        </p:attrNameLst>
                                      </p:cBhvr>
                                      <p:to>
                                        <p:strVal val="visible"/>
                                      </p:to>
                                    </p:set>
                                    <p:animEffect transition="in" filter="box(in)">
                                      <p:cBhvr>
                                        <p:cTn id="12" dur="500"/>
                                        <p:tgtEl>
                                          <p:spTgt spid="30723"/>
                                        </p:tgtEl>
                                      </p:cBhvr>
                                    </p:animEffect>
                                  </p:childTnLst>
                                </p:cTn>
                              </p:par>
                            </p:childTnLst>
                          </p:cTn>
                        </p:par>
                        <p:par>
                          <p:cTn id="13" fill="hold" nodeType="afterGroup">
                            <p:stCondLst>
                              <p:cond delay="500"/>
                            </p:stCondLst>
                            <p:childTnLst>
                              <p:par>
                                <p:cTn id="14" presetID="23" presetClass="entr" presetSubtype="16" fill="hold" nodeType="afterEffect">
                                  <p:stCondLst>
                                    <p:cond delay="0"/>
                                  </p:stCondLst>
                                  <p:childTnLst>
                                    <p:set>
                                      <p:cBhvr>
                                        <p:cTn id="15" dur="1" fill="hold">
                                          <p:stCondLst>
                                            <p:cond delay="0"/>
                                          </p:stCondLst>
                                        </p:cTn>
                                        <p:tgtEl>
                                          <p:spTgt spid="30724"/>
                                        </p:tgtEl>
                                        <p:attrNameLst>
                                          <p:attrName>style.visibility</p:attrName>
                                        </p:attrNameLst>
                                      </p:cBhvr>
                                      <p:to>
                                        <p:strVal val="visible"/>
                                      </p:to>
                                    </p:set>
                                    <p:anim calcmode="lin" valueType="num">
                                      <p:cBhvr>
                                        <p:cTn id="16" dur="500" fill="hold"/>
                                        <p:tgtEl>
                                          <p:spTgt spid="30724"/>
                                        </p:tgtEl>
                                        <p:attrNameLst>
                                          <p:attrName>ppt_w</p:attrName>
                                        </p:attrNameLst>
                                      </p:cBhvr>
                                      <p:tavLst>
                                        <p:tav tm="0">
                                          <p:val>
                                            <p:fltVal val="0"/>
                                          </p:val>
                                        </p:tav>
                                        <p:tav tm="100000">
                                          <p:val>
                                            <p:strVal val="#ppt_w"/>
                                          </p:val>
                                        </p:tav>
                                      </p:tavLst>
                                    </p:anim>
                                    <p:anim calcmode="lin" valueType="num">
                                      <p:cBhvr>
                                        <p:cTn id="17" dur="500" fill="hold"/>
                                        <p:tgtEl>
                                          <p:spTgt spid="30724"/>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22" grpId="0" animBg="1"/>
      <p:bldP spid="30723" grpId="0" autoUpdateAnimBg="0"/>
    </p:bldLst>
  </p:timing>
</p:sld>
</file>

<file path=ppt/slides/slide29.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31746" name="Text Box 2"/>
          <p:cNvSpPr txBox="1">
            <a:spLocks noChangeArrowheads="1"/>
          </p:cNvSpPr>
          <p:nvPr/>
        </p:nvSpPr>
        <p:spPr bwMode="auto">
          <a:xfrm>
            <a:off x="395288" y="874713"/>
            <a:ext cx="6584950" cy="806450"/>
          </a:xfrm>
          <a:prstGeom prst="rect">
            <a:avLst/>
          </a:prstGeom>
          <a:noFill/>
          <a:ln>
            <a:noFill/>
          </a:ln>
          <a:effectLst>
            <a:outerShdw dist="35921" dir="2700000" algn="ctr" rotWithShape="0">
              <a:schemeClr val="bg1"/>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nSpc>
                <a:spcPct val="130000"/>
              </a:lnSpc>
            </a:pPr>
            <a:r>
              <a:rPr lang="en-US" sz="3600" b="1">
                <a:solidFill>
                  <a:srgbClr val="FF0000"/>
                </a:solidFill>
              </a:rPr>
              <a:t>What do the robots look like?</a:t>
            </a:r>
          </a:p>
        </p:txBody>
      </p:sp>
      <p:pic>
        <p:nvPicPr>
          <p:cNvPr id="31747" name="Picture 3" descr="Nicea37">
            <a:hlinkClick r:id="rId3" action="ppaction://hlinkfile"/>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276600" y="2636838"/>
            <a:ext cx="2193925" cy="219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miter lim="800000"/>
                <a:headEnd/>
                <a:tailEnd/>
              </a14:hiddenLine>
            </a:ext>
          </a:extLst>
        </p:spPr>
      </p:pic>
    </p:spTree>
  </p:cSld>
  <p:clrMapOvr>
    <a:masterClrMapping/>
  </p:clrMapOvr>
  <p:transition>
    <p:plus/>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 presetClass="entr" presetSubtype="16" fill="hold" grpId="0" nodeType="withEffect">
                                  <p:stCondLst>
                                    <p:cond delay="0"/>
                                  </p:stCondLst>
                                  <p:childTnLst>
                                    <p:set>
                                      <p:cBhvr>
                                        <p:cTn id="6" dur="1" fill="hold">
                                          <p:stCondLst>
                                            <p:cond delay="0"/>
                                          </p:stCondLst>
                                        </p:cTn>
                                        <p:tgtEl>
                                          <p:spTgt spid="31746"/>
                                        </p:tgtEl>
                                        <p:attrNameLst>
                                          <p:attrName>style.visibility</p:attrName>
                                        </p:attrNameLst>
                                      </p:cBhvr>
                                      <p:to>
                                        <p:strVal val="visible"/>
                                      </p:to>
                                    </p:set>
                                    <p:animEffect transition="in" filter="box(in)">
                                      <p:cBhvr>
                                        <p:cTn id="7" dur="500"/>
                                        <p:tgtEl>
                                          <p:spTgt spid="31746"/>
                                        </p:tgtEl>
                                      </p:cBhvr>
                                    </p:animEffect>
                                  </p:childTnLst>
                                </p:cTn>
                              </p:par>
                            </p:childTnLst>
                          </p:cTn>
                        </p:par>
                        <p:par>
                          <p:cTn id="8" fill="hold" nodeType="afterGroup">
                            <p:stCondLst>
                              <p:cond delay="500"/>
                            </p:stCondLst>
                            <p:childTnLst>
                              <p:par>
                                <p:cTn id="9" presetID="23" presetClass="entr" presetSubtype="16" fill="hold" nodeType="afterEffect">
                                  <p:stCondLst>
                                    <p:cond delay="0"/>
                                  </p:stCondLst>
                                  <p:childTnLst>
                                    <p:set>
                                      <p:cBhvr>
                                        <p:cTn id="10" dur="1" fill="hold">
                                          <p:stCondLst>
                                            <p:cond delay="0"/>
                                          </p:stCondLst>
                                        </p:cTn>
                                        <p:tgtEl>
                                          <p:spTgt spid="31747"/>
                                        </p:tgtEl>
                                        <p:attrNameLst>
                                          <p:attrName>style.visibility</p:attrName>
                                        </p:attrNameLst>
                                      </p:cBhvr>
                                      <p:to>
                                        <p:strVal val="visible"/>
                                      </p:to>
                                    </p:set>
                                    <p:anim calcmode="lin" valueType="num">
                                      <p:cBhvr>
                                        <p:cTn id="11" dur="500" fill="hold"/>
                                        <p:tgtEl>
                                          <p:spTgt spid="31747"/>
                                        </p:tgtEl>
                                        <p:attrNameLst>
                                          <p:attrName>ppt_w</p:attrName>
                                        </p:attrNameLst>
                                      </p:cBhvr>
                                      <p:tavLst>
                                        <p:tav tm="0">
                                          <p:val>
                                            <p:fltVal val="0"/>
                                          </p:val>
                                        </p:tav>
                                        <p:tav tm="100000">
                                          <p:val>
                                            <p:strVal val="#ppt_w"/>
                                          </p:val>
                                        </p:tav>
                                      </p:tavLst>
                                    </p:anim>
                                    <p:anim calcmode="lin" valueType="num">
                                      <p:cBhvr>
                                        <p:cTn id="12" dur="500" fill="hold"/>
                                        <p:tgtEl>
                                          <p:spTgt spid="31747"/>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746" grpId="0" autoUpdateAnimBg="0"/>
    </p:bldLst>
  </p:timing>
</p:sld>
</file>

<file path=ppt/slides/slide3.xml><?xml version="1.0" encoding="utf-8"?>
<p:sld xmlns:a="http://schemas.openxmlformats.org/drawingml/2006/main" xmlns:r="http://schemas.openxmlformats.org/officeDocument/2006/relationships" xmlns:p="http://schemas.openxmlformats.org/presentationml/2006/main" showMasterSp="0">
  <p:cSld>
    <p:bg bwMode="auto">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5122" name="Text Box 19"/>
          <p:cNvSpPr txBox="1">
            <a:spLocks noChangeArrowheads="1"/>
          </p:cNvSpPr>
          <p:nvPr/>
        </p:nvSpPr>
        <p:spPr bwMode="auto">
          <a:xfrm>
            <a:off x="755650" y="1514475"/>
            <a:ext cx="7632700" cy="1409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a:solidFill>
                  <a:schemeClr val="tx1"/>
                </a:solidFill>
                <a:latin typeface="Times New Roman" pitchFamily="18" charset="0"/>
                <a:ea typeface="宋体" pitchFamily="2" charset="-122"/>
              </a:defRPr>
            </a:lvl1pPr>
            <a:lvl2pPr marL="742950" indent="-285750" eaLnBrk="0" hangingPunct="0">
              <a:defRPr sz="3200">
                <a:solidFill>
                  <a:schemeClr val="tx1"/>
                </a:solidFill>
                <a:latin typeface="Times New Roman" pitchFamily="18" charset="0"/>
                <a:ea typeface="宋体" pitchFamily="2" charset="-122"/>
              </a:defRPr>
            </a:lvl2pPr>
            <a:lvl3pPr marL="1143000" indent="-228600" eaLnBrk="0" hangingPunct="0">
              <a:defRPr sz="3200">
                <a:solidFill>
                  <a:schemeClr val="tx1"/>
                </a:solidFill>
                <a:latin typeface="Times New Roman" pitchFamily="18" charset="0"/>
                <a:ea typeface="宋体" pitchFamily="2" charset="-122"/>
              </a:defRPr>
            </a:lvl3pPr>
            <a:lvl4pPr marL="1600200" indent="-228600" eaLnBrk="0" hangingPunct="0">
              <a:defRPr sz="3200">
                <a:solidFill>
                  <a:schemeClr val="tx1"/>
                </a:solidFill>
                <a:latin typeface="Times New Roman" pitchFamily="18" charset="0"/>
                <a:ea typeface="宋体" pitchFamily="2" charset="-122"/>
              </a:defRPr>
            </a:lvl4pPr>
            <a:lvl5pPr marL="2057400" indent="-228600" eaLnBrk="0" hangingPunct="0">
              <a:defRPr sz="3200">
                <a:solidFill>
                  <a:schemeClr val="tx1"/>
                </a:solidFill>
                <a:latin typeface="Times New Roman" pitchFamily="18" charset="0"/>
                <a:ea typeface="宋体" pitchFamily="2" charset="-122"/>
              </a:defRPr>
            </a:lvl5pPr>
            <a:lvl6pPr marL="25146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6pPr>
            <a:lvl7pPr marL="29718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7pPr>
            <a:lvl8pPr marL="34290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8pPr>
            <a:lvl9pPr marL="38862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9pPr>
          </a:lstStyle>
          <a:p>
            <a:pPr eaLnBrk="1" hangingPunct="1">
              <a:lnSpc>
                <a:spcPct val="120000"/>
              </a:lnSpc>
            </a:pPr>
            <a:r>
              <a:rPr lang="en-US" sz="3600" b="1">
                <a:solidFill>
                  <a:srgbClr val="0000FF"/>
                </a:solidFill>
              </a:rPr>
              <a:t>Tell something about the future with</a:t>
            </a:r>
            <a:r>
              <a:rPr lang="en-US" sz="3600" b="1">
                <a:solidFill>
                  <a:srgbClr val="00B050"/>
                </a:solidFill>
              </a:rPr>
              <a:t> </a:t>
            </a:r>
            <a:r>
              <a:rPr lang="en-US" sz="3600" b="1">
                <a:solidFill>
                  <a:srgbClr val="FF0000"/>
                </a:solidFill>
              </a:rPr>
              <a:t>more</a:t>
            </a:r>
            <a:r>
              <a:rPr lang="en-US" sz="3600" b="1">
                <a:solidFill>
                  <a:srgbClr val="0000FF"/>
                </a:solidFill>
              </a:rPr>
              <a:t>,</a:t>
            </a:r>
            <a:r>
              <a:rPr lang="en-US" sz="3600" b="1">
                <a:solidFill>
                  <a:srgbClr val="00B050"/>
                </a:solidFill>
              </a:rPr>
              <a:t> </a:t>
            </a:r>
            <a:r>
              <a:rPr lang="en-US" sz="3600" b="1">
                <a:solidFill>
                  <a:srgbClr val="FF0000"/>
                </a:solidFill>
              </a:rPr>
              <a:t>less</a:t>
            </a:r>
            <a:r>
              <a:rPr lang="en-US" sz="3600" b="1">
                <a:solidFill>
                  <a:srgbClr val="00B050"/>
                </a:solidFill>
              </a:rPr>
              <a:t> </a:t>
            </a:r>
            <a:r>
              <a:rPr lang="en-US" sz="3600" b="1">
                <a:solidFill>
                  <a:srgbClr val="0000FF"/>
                </a:solidFill>
              </a:rPr>
              <a:t>or</a:t>
            </a:r>
            <a:r>
              <a:rPr lang="en-US" sz="3600" b="1">
                <a:solidFill>
                  <a:srgbClr val="00B050"/>
                </a:solidFill>
              </a:rPr>
              <a:t> </a:t>
            </a:r>
            <a:r>
              <a:rPr lang="en-US" sz="3600" b="1">
                <a:solidFill>
                  <a:srgbClr val="FF0000"/>
                </a:solidFill>
              </a:rPr>
              <a:t>fewer</a:t>
            </a:r>
            <a:r>
              <a:rPr lang="en-US" sz="3600" b="1">
                <a:solidFill>
                  <a:srgbClr val="0000FF"/>
                </a:solidFill>
              </a:rPr>
              <a:t>.</a:t>
            </a:r>
            <a:r>
              <a:rPr lang="en-US" sz="3600" b="1">
                <a:solidFill>
                  <a:srgbClr val="00B050"/>
                </a:solidFill>
              </a:rPr>
              <a:t> </a:t>
            </a:r>
          </a:p>
        </p:txBody>
      </p:sp>
      <p:sp>
        <p:nvSpPr>
          <p:cNvPr id="5123" name="WordArt 4"/>
          <p:cNvSpPr>
            <a:spLocks noChangeArrowheads="1" noChangeShapeType="1" noTextEdit="1"/>
          </p:cNvSpPr>
          <p:nvPr/>
        </p:nvSpPr>
        <p:spPr bwMode="auto">
          <a:xfrm>
            <a:off x="2484438" y="333375"/>
            <a:ext cx="4032250" cy="981075"/>
          </a:xfrm>
          <a:prstGeom prst="rect">
            <a:avLst/>
          </a:prstGeom>
        </p:spPr>
        <p:txBody>
          <a:bodyPr wrap="none" fromWordArt="1">
            <a:prstTxWarp prst="textPlain">
              <a:avLst>
                <a:gd name="adj" fmla="val 50000"/>
              </a:avLst>
            </a:prstTxWarp>
          </a:bodyPr>
          <a:lstStyle/>
          <a:p>
            <a:pPr algn="ctr"/>
            <a:r>
              <a:rPr lang="en-US" altLang="zh-CN" sz="4000" b="1" kern="10">
                <a:ln w="12700" cmpd="sng">
                  <a:solidFill>
                    <a:srgbClr val="EAEAEA"/>
                  </a:solidFill>
                  <a:round/>
                  <a:headEnd/>
                  <a:tailEnd/>
                </a:ln>
                <a:gradFill rotWithShape="0">
                  <a:gsLst>
                    <a:gs pos="0">
                      <a:srgbClr val="A603AB"/>
                    </a:gs>
                    <a:gs pos="12000">
                      <a:srgbClr val="E81766"/>
                    </a:gs>
                    <a:gs pos="27000">
                      <a:srgbClr val="EE3F17"/>
                    </a:gs>
                    <a:gs pos="48000">
                      <a:srgbClr val="FFFF00"/>
                    </a:gs>
                    <a:gs pos="64999">
                      <a:srgbClr val="1A8D48"/>
                    </a:gs>
                    <a:gs pos="78999">
                      <a:srgbClr val="0819FB"/>
                    </a:gs>
                    <a:gs pos="100000">
                      <a:srgbClr val="A603AB"/>
                    </a:gs>
                  </a:gsLst>
                  <a:lin ang="0" scaled="1"/>
                </a:gradFill>
                <a:effectLst>
                  <a:outerShdw dist="35921" dir="2700000" sy="50000" kx="2115830" algn="bl" rotWithShape="0">
                    <a:srgbClr val="C0C0C0">
                      <a:alpha val="79999"/>
                    </a:srgbClr>
                  </a:outerShdw>
                </a:effectLst>
                <a:latin typeface="Arial"/>
                <a:cs typeface="Arial"/>
              </a:rPr>
              <a:t>Review</a:t>
            </a:r>
            <a:endParaRPr lang="zh-CN" altLang="en-US" sz="4000" b="1" kern="10">
              <a:ln w="12700" cmpd="sng">
                <a:solidFill>
                  <a:srgbClr val="EAEAEA"/>
                </a:solidFill>
                <a:round/>
                <a:headEnd/>
                <a:tailEnd/>
              </a:ln>
              <a:gradFill rotWithShape="0">
                <a:gsLst>
                  <a:gs pos="0">
                    <a:srgbClr val="A603AB"/>
                  </a:gs>
                  <a:gs pos="12000">
                    <a:srgbClr val="E81766"/>
                  </a:gs>
                  <a:gs pos="27000">
                    <a:srgbClr val="EE3F17"/>
                  </a:gs>
                  <a:gs pos="48000">
                    <a:srgbClr val="FFFF00"/>
                  </a:gs>
                  <a:gs pos="64999">
                    <a:srgbClr val="1A8D48"/>
                  </a:gs>
                  <a:gs pos="78999">
                    <a:srgbClr val="0819FB"/>
                  </a:gs>
                  <a:gs pos="100000">
                    <a:srgbClr val="A603AB"/>
                  </a:gs>
                </a:gsLst>
                <a:lin ang="0" scaled="1"/>
              </a:gradFill>
              <a:effectLst>
                <a:outerShdw dist="35921" dir="2700000" sy="50000" kx="2115830" algn="bl" rotWithShape="0">
                  <a:srgbClr val="C0C0C0">
                    <a:alpha val="79999"/>
                  </a:srgbClr>
                </a:outerShdw>
              </a:effectLst>
              <a:latin typeface="Arial"/>
              <a:cs typeface="Arial"/>
            </a:endParaRPr>
          </a:p>
        </p:txBody>
      </p:sp>
      <p:sp>
        <p:nvSpPr>
          <p:cNvPr id="5124" name="Text Box 33"/>
          <p:cNvSpPr txBox="1">
            <a:spLocks noChangeArrowheads="1"/>
          </p:cNvSpPr>
          <p:nvPr/>
        </p:nvSpPr>
        <p:spPr bwMode="auto">
          <a:xfrm>
            <a:off x="790575" y="5046663"/>
            <a:ext cx="7885113" cy="1409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a:solidFill>
                  <a:schemeClr val="tx1"/>
                </a:solidFill>
                <a:latin typeface="Times New Roman" pitchFamily="18" charset="0"/>
                <a:ea typeface="宋体" pitchFamily="2" charset="-122"/>
              </a:defRPr>
            </a:lvl1pPr>
            <a:lvl2pPr marL="742950" indent="-285750" eaLnBrk="0" hangingPunct="0">
              <a:defRPr sz="3200">
                <a:solidFill>
                  <a:schemeClr val="tx1"/>
                </a:solidFill>
                <a:latin typeface="Times New Roman" pitchFamily="18" charset="0"/>
                <a:ea typeface="宋体" pitchFamily="2" charset="-122"/>
              </a:defRPr>
            </a:lvl2pPr>
            <a:lvl3pPr marL="1143000" indent="-228600" eaLnBrk="0" hangingPunct="0">
              <a:defRPr sz="3200">
                <a:solidFill>
                  <a:schemeClr val="tx1"/>
                </a:solidFill>
                <a:latin typeface="Times New Roman" pitchFamily="18" charset="0"/>
                <a:ea typeface="宋体" pitchFamily="2" charset="-122"/>
              </a:defRPr>
            </a:lvl3pPr>
            <a:lvl4pPr marL="1600200" indent="-228600" eaLnBrk="0" hangingPunct="0">
              <a:defRPr sz="3200">
                <a:solidFill>
                  <a:schemeClr val="tx1"/>
                </a:solidFill>
                <a:latin typeface="Times New Roman" pitchFamily="18" charset="0"/>
                <a:ea typeface="宋体" pitchFamily="2" charset="-122"/>
              </a:defRPr>
            </a:lvl4pPr>
            <a:lvl5pPr marL="2057400" indent="-228600" eaLnBrk="0" hangingPunct="0">
              <a:defRPr sz="3200">
                <a:solidFill>
                  <a:schemeClr val="tx1"/>
                </a:solidFill>
                <a:latin typeface="Times New Roman" pitchFamily="18" charset="0"/>
                <a:ea typeface="宋体" pitchFamily="2" charset="-122"/>
              </a:defRPr>
            </a:lvl5pPr>
            <a:lvl6pPr marL="25146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6pPr>
            <a:lvl7pPr marL="29718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7pPr>
            <a:lvl8pPr marL="34290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8pPr>
            <a:lvl9pPr marL="38862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9pPr>
          </a:lstStyle>
          <a:p>
            <a:pPr eaLnBrk="1" hangingPunct="1">
              <a:lnSpc>
                <a:spcPct val="120000"/>
              </a:lnSpc>
            </a:pPr>
            <a:r>
              <a:rPr lang="en-US" sz="3600" b="1">
                <a:solidFill>
                  <a:srgbClr val="CC00FF"/>
                </a:solidFill>
              </a:rPr>
              <a:t>There will be less fresh water because there will be more pollution in the sea. </a:t>
            </a:r>
          </a:p>
        </p:txBody>
      </p:sp>
      <p:pic>
        <p:nvPicPr>
          <p:cNvPr id="5125" name="Picture 13" descr="http://t1.baidu.com/it/u=4123748646,4242918691&amp;fm=23&amp;gp=0.jpg"/>
          <p:cNvPicPr>
            <a:picLocks noChangeAspect="1" noChangeArrowheads="1"/>
          </p:cNvPicPr>
          <p:nvPr/>
        </p:nvPicPr>
        <p:blipFill>
          <a:blip r:embed="rId3">
            <a:extLst>
              <a:ext uri="{28A0092B-C50C-407E-A947-70E740481C1C}">
                <a14:useLocalDpi xmlns:a14="http://schemas.microsoft.com/office/drawing/2010/main" val="0"/>
              </a:ext>
            </a:extLst>
          </a:blip>
          <a:srcRect b="11180"/>
          <a:stretch>
            <a:fillRect/>
          </a:stretch>
        </p:blipFill>
        <p:spPr bwMode="auto">
          <a:xfrm>
            <a:off x="1258888" y="3068638"/>
            <a:ext cx="3240087" cy="191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26" name="Picture 15" descr="http://t1.baidu.com/it/u=2733613462,2372954538&amp;fm=23&amp;gp=0.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932363" y="2992438"/>
            <a:ext cx="2973387" cy="202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plus/>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8" presetClass="entr" presetSubtype="16" fill="hold" grpId="0" nodeType="withEffect">
                                  <p:stCondLst>
                                    <p:cond delay="0"/>
                                  </p:stCondLst>
                                  <p:childTnLst>
                                    <p:set>
                                      <p:cBhvr>
                                        <p:cTn id="6" dur="1" fill="hold">
                                          <p:stCondLst>
                                            <p:cond delay="0"/>
                                          </p:stCondLst>
                                        </p:cTn>
                                        <p:tgtEl>
                                          <p:spTgt spid="5123"/>
                                        </p:tgtEl>
                                        <p:attrNameLst>
                                          <p:attrName>style.visibility</p:attrName>
                                        </p:attrNameLst>
                                      </p:cBhvr>
                                      <p:to>
                                        <p:strVal val="visible"/>
                                      </p:to>
                                    </p:set>
                                    <p:animEffect transition="in" filter="diamond(in)">
                                      <p:cBhvr>
                                        <p:cTn id="7" dur="500"/>
                                        <p:tgtEl>
                                          <p:spTgt spid="5123"/>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8" presetClass="entr" presetSubtype="6" fill="hold" grpId="0" nodeType="clickEffect">
                                  <p:stCondLst>
                                    <p:cond delay="0"/>
                                  </p:stCondLst>
                                  <p:childTnLst>
                                    <p:set>
                                      <p:cBhvr>
                                        <p:cTn id="11" dur="1" fill="hold">
                                          <p:stCondLst>
                                            <p:cond delay="0"/>
                                          </p:stCondLst>
                                        </p:cTn>
                                        <p:tgtEl>
                                          <p:spTgt spid="5122"/>
                                        </p:tgtEl>
                                        <p:attrNameLst>
                                          <p:attrName>style.visibility</p:attrName>
                                        </p:attrNameLst>
                                      </p:cBhvr>
                                      <p:to>
                                        <p:strVal val="visible"/>
                                      </p:to>
                                    </p:set>
                                    <p:animEffect transition="in" filter="strips(downRight)">
                                      <p:cBhvr>
                                        <p:cTn id="12" dur="500"/>
                                        <p:tgtEl>
                                          <p:spTgt spid="5122"/>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53" presetClass="entr" presetSubtype="0" fill="hold" nodeType="clickEffect">
                                  <p:stCondLst>
                                    <p:cond delay="0"/>
                                  </p:stCondLst>
                                  <p:childTnLst>
                                    <p:set>
                                      <p:cBhvr>
                                        <p:cTn id="16" dur="1" fill="hold">
                                          <p:stCondLst>
                                            <p:cond delay="0"/>
                                          </p:stCondLst>
                                        </p:cTn>
                                        <p:tgtEl>
                                          <p:spTgt spid="5125"/>
                                        </p:tgtEl>
                                        <p:attrNameLst>
                                          <p:attrName>style.visibility</p:attrName>
                                        </p:attrNameLst>
                                      </p:cBhvr>
                                      <p:to>
                                        <p:strVal val="visible"/>
                                      </p:to>
                                    </p:set>
                                    <p:anim calcmode="lin" valueType="num">
                                      <p:cBhvr>
                                        <p:cTn id="17" dur="500" fill="hold"/>
                                        <p:tgtEl>
                                          <p:spTgt spid="5125"/>
                                        </p:tgtEl>
                                        <p:attrNameLst>
                                          <p:attrName>ppt_w</p:attrName>
                                        </p:attrNameLst>
                                      </p:cBhvr>
                                      <p:tavLst>
                                        <p:tav tm="0">
                                          <p:val>
                                            <p:fltVal val="0"/>
                                          </p:val>
                                        </p:tav>
                                        <p:tav tm="100000">
                                          <p:val>
                                            <p:strVal val="#ppt_w"/>
                                          </p:val>
                                        </p:tav>
                                      </p:tavLst>
                                    </p:anim>
                                    <p:anim calcmode="lin" valueType="num">
                                      <p:cBhvr>
                                        <p:cTn id="18" dur="500" fill="hold"/>
                                        <p:tgtEl>
                                          <p:spTgt spid="5125"/>
                                        </p:tgtEl>
                                        <p:attrNameLst>
                                          <p:attrName>ppt_h</p:attrName>
                                        </p:attrNameLst>
                                      </p:cBhvr>
                                      <p:tavLst>
                                        <p:tav tm="0">
                                          <p:val>
                                            <p:fltVal val="0"/>
                                          </p:val>
                                        </p:tav>
                                        <p:tav tm="100000">
                                          <p:val>
                                            <p:strVal val="#ppt_h"/>
                                          </p:val>
                                        </p:tav>
                                      </p:tavLst>
                                    </p:anim>
                                    <p:animEffect transition="in" filter="fade">
                                      <p:cBhvr>
                                        <p:cTn id="19" dur="500"/>
                                        <p:tgtEl>
                                          <p:spTgt spid="5125"/>
                                        </p:tgtEl>
                                      </p:cBhvr>
                                    </p:animEffect>
                                  </p:childTnLst>
                                </p:cTn>
                              </p:par>
                              <p:par>
                                <p:cTn id="20" presetID="53" presetClass="entr" presetSubtype="0" fill="hold" nodeType="withEffect">
                                  <p:stCondLst>
                                    <p:cond delay="0"/>
                                  </p:stCondLst>
                                  <p:childTnLst>
                                    <p:set>
                                      <p:cBhvr>
                                        <p:cTn id="21" dur="1" fill="hold">
                                          <p:stCondLst>
                                            <p:cond delay="0"/>
                                          </p:stCondLst>
                                        </p:cTn>
                                        <p:tgtEl>
                                          <p:spTgt spid="5126"/>
                                        </p:tgtEl>
                                        <p:attrNameLst>
                                          <p:attrName>style.visibility</p:attrName>
                                        </p:attrNameLst>
                                      </p:cBhvr>
                                      <p:to>
                                        <p:strVal val="visible"/>
                                      </p:to>
                                    </p:set>
                                    <p:anim calcmode="lin" valueType="num">
                                      <p:cBhvr>
                                        <p:cTn id="22" dur="500" fill="hold"/>
                                        <p:tgtEl>
                                          <p:spTgt spid="5126"/>
                                        </p:tgtEl>
                                        <p:attrNameLst>
                                          <p:attrName>ppt_w</p:attrName>
                                        </p:attrNameLst>
                                      </p:cBhvr>
                                      <p:tavLst>
                                        <p:tav tm="0">
                                          <p:val>
                                            <p:fltVal val="0"/>
                                          </p:val>
                                        </p:tav>
                                        <p:tav tm="100000">
                                          <p:val>
                                            <p:strVal val="#ppt_w"/>
                                          </p:val>
                                        </p:tav>
                                      </p:tavLst>
                                    </p:anim>
                                    <p:anim calcmode="lin" valueType="num">
                                      <p:cBhvr>
                                        <p:cTn id="23" dur="500" fill="hold"/>
                                        <p:tgtEl>
                                          <p:spTgt spid="5126"/>
                                        </p:tgtEl>
                                        <p:attrNameLst>
                                          <p:attrName>ppt_h</p:attrName>
                                        </p:attrNameLst>
                                      </p:cBhvr>
                                      <p:tavLst>
                                        <p:tav tm="0">
                                          <p:val>
                                            <p:fltVal val="0"/>
                                          </p:val>
                                        </p:tav>
                                        <p:tav tm="100000">
                                          <p:val>
                                            <p:strVal val="#ppt_h"/>
                                          </p:val>
                                        </p:tav>
                                      </p:tavLst>
                                    </p:anim>
                                    <p:animEffect transition="in" filter="fade">
                                      <p:cBhvr>
                                        <p:cTn id="24" dur="500"/>
                                        <p:tgtEl>
                                          <p:spTgt spid="5126"/>
                                        </p:tgtEl>
                                      </p:cBhvr>
                                    </p:animEffect>
                                  </p:childTnLst>
                                </p:cTn>
                              </p:par>
                            </p:childTnLst>
                          </p:cTn>
                        </p:par>
                      </p:childTnLst>
                    </p:cTn>
                  </p:par>
                  <p:par>
                    <p:cTn id="25" fill="hold" nodeType="clickPar">
                      <p:stCondLst>
                        <p:cond delay="indefinite"/>
                      </p:stCondLst>
                      <p:childTnLst>
                        <p:par>
                          <p:cTn id="26" fill="hold" nodeType="withGroup">
                            <p:stCondLst>
                              <p:cond delay="0"/>
                            </p:stCondLst>
                            <p:childTnLst>
                              <p:par>
                                <p:cTn id="27" presetID="1" presetClass="entr" presetSubtype="0" fill="hold" grpId="0" nodeType="clickEffect">
                                  <p:stCondLst>
                                    <p:cond delay="0"/>
                                  </p:stCondLst>
                                  <p:childTnLst>
                                    <p:set>
                                      <p:cBhvr>
                                        <p:cTn id="28" dur="1" fill="hold">
                                          <p:stCondLst>
                                            <p:cond delay="499"/>
                                          </p:stCondLst>
                                        </p:cTn>
                                        <p:tgtEl>
                                          <p:spTgt spid="512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2" grpId="0" autoUpdateAnimBg="0"/>
      <p:bldP spid="5123" grpId="0" animBg="1"/>
      <p:bldP spid="5124" grpId="0" autoUpdateAnimBg="0"/>
    </p:bldLst>
  </p:timing>
</p:sld>
</file>

<file path=ppt/slides/slide30.xml><?xml version="1.0" encoding="utf-8"?>
<p:sld xmlns:a="http://schemas.openxmlformats.org/drawingml/2006/main" xmlns:r="http://schemas.openxmlformats.org/officeDocument/2006/relationships" xmlns:p="http://schemas.openxmlformats.org/presentationml/2006/main" showMasterSp="0">
  <p:cSld>
    <p:bg bwMode="auto">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32770" name="Text Box 5"/>
          <p:cNvSpPr txBox="1">
            <a:spLocks noChangeArrowheads="1"/>
          </p:cNvSpPr>
          <p:nvPr/>
        </p:nvSpPr>
        <p:spPr bwMode="auto">
          <a:xfrm>
            <a:off x="142875" y="2479675"/>
            <a:ext cx="8893175" cy="4044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1965325" indent="-1965325" eaLnBrk="0" hangingPunct="0">
              <a:defRPr sz="3200">
                <a:solidFill>
                  <a:schemeClr val="tx1"/>
                </a:solidFill>
                <a:latin typeface="Times New Roman" pitchFamily="18" charset="0"/>
                <a:ea typeface="宋体" pitchFamily="2" charset="-122"/>
              </a:defRPr>
            </a:lvl1pPr>
            <a:lvl2pPr marL="742950" indent="-285750" eaLnBrk="0" hangingPunct="0">
              <a:defRPr sz="3200">
                <a:solidFill>
                  <a:schemeClr val="tx1"/>
                </a:solidFill>
                <a:latin typeface="Times New Roman" pitchFamily="18" charset="0"/>
                <a:ea typeface="宋体" pitchFamily="2" charset="-122"/>
              </a:defRPr>
            </a:lvl2pPr>
            <a:lvl3pPr marL="1143000" indent="-228600" eaLnBrk="0" hangingPunct="0">
              <a:defRPr sz="3200">
                <a:solidFill>
                  <a:schemeClr val="tx1"/>
                </a:solidFill>
                <a:latin typeface="Times New Roman" pitchFamily="18" charset="0"/>
                <a:ea typeface="宋体" pitchFamily="2" charset="-122"/>
              </a:defRPr>
            </a:lvl3pPr>
            <a:lvl4pPr marL="1600200" indent="-228600" eaLnBrk="0" hangingPunct="0">
              <a:defRPr sz="3200">
                <a:solidFill>
                  <a:schemeClr val="tx1"/>
                </a:solidFill>
                <a:latin typeface="Times New Roman" pitchFamily="18" charset="0"/>
                <a:ea typeface="宋体" pitchFamily="2" charset="-122"/>
              </a:defRPr>
            </a:lvl4pPr>
            <a:lvl5pPr marL="2057400" indent="-228600" eaLnBrk="0" hangingPunct="0">
              <a:defRPr sz="3200">
                <a:solidFill>
                  <a:schemeClr val="tx1"/>
                </a:solidFill>
                <a:latin typeface="Times New Roman" pitchFamily="18" charset="0"/>
                <a:ea typeface="宋体" pitchFamily="2" charset="-122"/>
              </a:defRPr>
            </a:lvl5pPr>
            <a:lvl6pPr marL="25146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6pPr>
            <a:lvl7pPr marL="29718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7pPr>
            <a:lvl8pPr marL="34290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8pPr>
            <a:lvl9pPr marL="38862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9pPr>
          </a:lstStyle>
          <a:p>
            <a:pPr eaLnBrk="1" hangingPunct="1">
              <a:lnSpc>
                <a:spcPct val="120000"/>
              </a:lnSpc>
            </a:pPr>
            <a:r>
              <a:rPr lang="en-US" sz="3600" b="1"/>
              <a:t>Para.1     Will robots think like humans in the future? </a:t>
            </a:r>
          </a:p>
          <a:p>
            <a:pPr eaLnBrk="1" hangingPunct="1">
              <a:lnSpc>
                <a:spcPct val="120000"/>
              </a:lnSpc>
            </a:pPr>
            <a:r>
              <a:rPr lang="en-US" sz="3600" b="1"/>
              <a:t>Para.2      What will robots be like in the future? </a:t>
            </a:r>
          </a:p>
          <a:p>
            <a:pPr eaLnBrk="1" hangingPunct="1">
              <a:lnSpc>
                <a:spcPct val="120000"/>
              </a:lnSpc>
            </a:pPr>
            <a:r>
              <a:rPr lang="en-US" sz="3600" b="1"/>
              <a:t>Para.3      What can robots do today?</a:t>
            </a:r>
          </a:p>
          <a:p>
            <a:pPr eaLnBrk="1" hangingPunct="1">
              <a:lnSpc>
                <a:spcPct val="120000"/>
              </a:lnSpc>
            </a:pPr>
            <a:r>
              <a:rPr lang="en-US" sz="3600" b="1"/>
              <a:t>Para.4      What are robots like in movies? </a:t>
            </a:r>
          </a:p>
        </p:txBody>
      </p:sp>
      <p:sp>
        <p:nvSpPr>
          <p:cNvPr id="32771" name="WordArt 5"/>
          <p:cNvSpPr>
            <a:spLocks noChangeArrowheads="1" noChangeShapeType="1" noTextEdit="1"/>
          </p:cNvSpPr>
          <p:nvPr/>
        </p:nvSpPr>
        <p:spPr bwMode="auto">
          <a:xfrm>
            <a:off x="2986088" y="368300"/>
            <a:ext cx="3529012" cy="1052513"/>
          </a:xfrm>
          <a:prstGeom prst="rect">
            <a:avLst/>
          </a:prstGeom>
        </p:spPr>
        <p:txBody>
          <a:bodyPr wrap="none" fromWordArt="1">
            <a:prstTxWarp prst="textWave4">
              <a:avLst>
                <a:gd name="adj1" fmla="val 6250"/>
                <a:gd name="adj2" fmla="val 0"/>
              </a:avLst>
            </a:prstTxWarp>
          </a:bodyPr>
          <a:lstStyle/>
          <a:p>
            <a:pPr algn="ctr"/>
            <a:r>
              <a:rPr lang="en-US" altLang="zh-CN" sz="4000" b="1">
                <a:ln w="9525" cmpd="sng">
                  <a:solidFill>
                    <a:srgbClr val="000000"/>
                  </a:solidFill>
                  <a:round/>
                  <a:headEnd/>
                  <a:tailEnd/>
                </a:ln>
                <a:solidFill>
                  <a:srgbClr val="CC66FF"/>
                </a:solidFill>
                <a:latin typeface="Arial"/>
                <a:cs typeface="Arial"/>
              </a:rPr>
              <a:t>Reading</a:t>
            </a:r>
            <a:endParaRPr lang="zh-CN" altLang="en-US" sz="4000" b="1">
              <a:ln w="9525" cmpd="sng">
                <a:solidFill>
                  <a:srgbClr val="000000"/>
                </a:solidFill>
                <a:round/>
                <a:headEnd/>
                <a:tailEnd/>
              </a:ln>
              <a:solidFill>
                <a:srgbClr val="CC66FF"/>
              </a:solidFill>
              <a:latin typeface="Arial"/>
              <a:cs typeface="Arial"/>
            </a:endParaRPr>
          </a:p>
        </p:txBody>
      </p:sp>
      <p:sp>
        <p:nvSpPr>
          <p:cNvPr id="32772" name="Oval 2"/>
          <p:cNvSpPr>
            <a:spLocks noChangeArrowheads="1"/>
          </p:cNvSpPr>
          <p:nvPr/>
        </p:nvSpPr>
        <p:spPr bwMode="auto">
          <a:xfrm>
            <a:off x="1835150" y="333375"/>
            <a:ext cx="898525" cy="990600"/>
          </a:xfrm>
          <a:prstGeom prst="ellipse">
            <a:avLst/>
          </a:prstGeom>
          <a:solidFill>
            <a:srgbClr val="FFFF00"/>
          </a:solidFill>
          <a:ln w="9525" cmpd="sng">
            <a:solidFill>
              <a:schemeClr val="tx1"/>
            </a:solidFill>
            <a:round/>
            <a:headEnd/>
            <a:tailEnd/>
          </a:ln>
        </p:spPr>
        <p:txBody>
          <a:bodyPr wrap="none" anchor="ctr"/>
          <a:lstStyle/>
          <a:p>
            <a:pPr algn="ctr"/>
            <a:r>
              <a:rPr lang="en-US" sz="4000" b="1">
                <a:latin typeface="Times New Roman" pitchFamily="18" charset="0"/>
              </a:rPr>
              <a:t>2b</a:t>
            </a:r>
          </a:p>
        </p:txBody>
      </p:sp>
      <p:sp>
        <p:nvSpPr>
          <p:cNvPr id="32773" name="Text Box 5"/>
          <p:cNvSpPr txBox="1">
            <a:spLocks noChangeArrowheads="1"/>
          </p:cNvSpPr>
          <p:nvPr/>
        </p:nvSpPr>
        <p:spPr bwMode="auto">
          <a:xfrm>
            <a:off x="250825" y="1349375"/>
            <a:ext cx="8710613" cy="1127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a:solidFill>
                  <a:schemeClr val="tx1"/>
                </a:solidFill>
                <a:latin typeface="Times New Roman" pitchFamily="18" charset="0"/>
                <a:ea typeface="宋体" pitchFamily="2" charset="-122"/>
              </a:defRPr>
            </a:lvl1pPr>
            <a:lvl2pPr marL="742950" indent="-285750" eaLnBrk="0" hangingPunct="0">
              <a:defRPr sz="3200">
                <a:solidFill>
                  <a:schemeClr val="tx1"/>
                </a:solidFill>
                <a:latin typeface="Times New Roman" pitchFamily="18" charset="0"/>
                <a:ea typeface="宋体" pitchFamily="2" charset="-122"/>
              </a:defRPr>
            </a:lvl2pPr>
            <a:lvl3pPr marL="1143000" indent="-228600" eaLnBrk="0" hangingPunct="0">
              <a:defRPr sz="3200">
                <a:solidFill>
                  <a:schemeClr val="tx1"/>
                </a:solidFill>
                <a:latin typeface="Times New Roman" pitchFamily="18" charset="0"/>
                <a:ea typeface="宋体" pitchFamily="2" charset="-122"/>
              </a:defRPr>
            </a:lvl3pPr>
            <a:lvl4pPr marL="1600200" indent="-228600" eaLnBrk="0" hangingPunct="0">
              <a:defRPr sz="3200">
                <a:solidFill>
                  <a:schemeClr val="tx1"/>
                </a:solidFill>
                <a:latin typeface="Times New Roman" pitchFamily="18" charset="0"/>
                <a:ea typeface="宋体" pitchFamily="2" charset="-122"/>
              </a:defRPr>
            </a:lvl4pPr>
            <a:lvl5pPr marL="2057400" indent="-228600" eaLnBrk="0" hangingPunct="0">
              <a:defRPr sz="3200">
                <a:solidFill>
                  <a:schemeClr val="tx1"/>
                </a:solidFill>
                <a:latin typeface="Times New Roman" pitchFamily="18" charset="0"/>
                <a:ea typeface="宋体" pitchFamily="2" charset="-122"/>
              </a:defRPr>
            </a:lvl5pPr>
            <a:lvl6pPr marL="25146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6pPr>
            <a:lvl7pPr marL="29718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7pPr>
            <a:lvl8pPr marL="34290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8pPr>
            <a:lvl9pPr marL="38862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9pPr>
          </a:lstStyle>
          <a:p>
            <a:pPr eaLnBrk="1" hangingPunct="1">
              <a:spcBef>
                <a:spcPct val="50000"/>
              </a:spcBef>
            </a:pPr>
            <a:r>
              <a:rPr lang="en-US" sz="3400" b="1">
                <a:solidFill>
                  <a:srgbClr val="FF9900"/>
                </a:solidFill>
                <a:latin typeface="Arial" pitchFamily="34" charset="0"/>
              </a:rPr>
              <a:t>Read the article and match each paragraph with the question it discusses. </a:t>
            </a:r>
          </a:p>
        </p:txBody>
      </p:sp>
      <p:cxnSp>
        <p:nvCxnSpPr>
          <p:cNvPr id="32774" name="直接连接符 11"/>
          <p:cNvCxnSpPr>
            <a:cxnSpLocks noChangeShapeType="1"/>
          </p:cNvCxnSpPr>
          <p:nvPr/>
        </p:nvCxnSpPr>
        <p:spPr bwMode="auto">
          <a:xfrm>
            <a:off x="1403350" y="3213100"/>
            <a:ext cx="790575" cy="3032125"/>
          </a:xfrm>
          <a:prstGeom prst="line">
            <a:avLst/>
          </a:prstGeom>
          <a:noFill/>
          <a:ln w="38100" cmpd="sng">
            <a:solidFill>
              <a:srgbClr val="C00000"/>
            </a:solidFill>
            <a:round/>
            <a:headEnd/>
            <a:tailEnd/>
          </a:ln>
          <a:extLst>
            <a:ext uri="{909E8E84-426E-40DD-AFC4-6F175D3DCCD1}">
              <a14:hiddenFill xmlns:a14="http://schemas.microsoft.com/office/drawing/2010/main">
                <a:noFill/>
              </a14:hiddenFill>
            </a:ext>
          </a:extLst>
        </p:spPr>
      </p:cxnSp>
      <p:cxnSp>
        <p:nvCxnSpPr>
          <p:cNvPr id="32775" name="直接连接符 14"/>
          <p:cNvCxnSpPr>
            <a:cxnSpLocks noChangeShapeType="1"/>
          </p:cNvCxnSpPr>
          <p:nvPr/>
        </p:nvCxnSpPr>
        <p:spPr bwMode="auto">
          <a:xfrm flipV="1">
            <a:off x="827088" y="2997200"/>
            <a:ext cx="1296987" cy="2455863"/>
          </a:xfrm>
          <a:prstGeom prst="line">
            <a:avLst/>
          </a:prstGeom>
          <a:noFill/>
          <a:ln w="38100" cmpd="sng">
            <a:solidFill>
              <a:srgbClr val="C00000"/>
            </a:solidFill>
            <a:round/>
            <a:headEnd/>
            <a:tailEnd/>
          </a:ln>
          <a:extLst>
            <a:ext uri="{909E8E84-426E-40DD-AFC4-6F175D3DCCD1}">
              <a14:hiddenFill xmlns:a14="http://schemas.microsoft.com/office/drawing/2010/main">
                <a:noFill/>
              </a14:hiddenFill>
            </a:ext>
          </a:extLst>
        </p:spPr>
      </p:cxnSp>
      <p:cxnSp>
        <p:nvCxnSpPr>
          <p:cNvPr id="32776" name="直接连接符 16"/>
          <p:cNvCxnSpPr>
            <a:cxnSpLocks noChangeShapeType="1"/>
          </p:cNvCxnSpPr>
          <p:nvPr/>
        </p:nvCxnSpPr>
        <p:spPr bwMode="auto">
          <a:xfrm>
            <a:off x="900113" y="4508500"/>
            <a:ext cx="1366837" cy="1017588"/>
          </a:xfrm>
          <a:prstGeom prst="line">
            <a:avLst/>
          </a:prstGeom>
          <a:noFill/>
          <a:ln w="38100" cmpd="sng">
            <a:solidFill>
              <a:srgbClr val="C00000"/>
            </a:solidFill>
            <a:round/>
            <a:headEnd/>
            <a:tailEnd/>
          </a:ln>
          <a:extLst>
            <a:ext uri="{909E8E84-426E-40DD-AFC4-6F175D3DCCD1}">
              <a14:hiddenFill xmlns:a14="http://schemas.microsoft.com/office/drawing/2010/main">
                <a:noFill/>
              </a14:hiddenFill>
            </a:ext>
          </a:extLst>
        </p:spPr>
      </p:cxnSp>
      <p:cxnSp>
        <p:nvCxnSpPr>
          <p:cNvPr id="32777" name="直接连接符 17"/>
          <p:cNvCxnSpPr>
            <a:cxnSpLocks noChangeShapeType="1"/>
          </p:cNvCxnSpPr>
          <p:nvPr/>
        </p:nvCxnSpPr>
        <p:spPr bwMode="auto">
          <a:xfrm flipV="1">
            <a:off x="1187450" y="4292600"/>
            <a:ext cx="1295400" cy="1871663"/>
          </a:xfrm>
          <a:prstGeom prst="line">
            <a:avLst/>
          </a:prstGeom>
          <a:noFill/>
          <a:ln w="38100" cmpd="sng">
            <a:solidFill>
              <a:srgbClr val="C00000"/>
            </a:solidFill>
            <a:round/>
            <a:headEnd/>
            <a:tailEnd/>
          </a:ln>
          <a:extLst>
            <a:ext uri="{909E8E84-426E-40DD-AFC4-6F175D3DCCD1}">
              <a14:hiddenFill xmlns:a14="http://schemas.microsoft.com/office/drawing/2010/main">
                <a:noFill/>
              </a14:hiddenFill>
            </a:ext>
          </a:extLst>
        </p:spPr>
      </p:cxnSp>
    </p:spTree>
  </p:cSld>
  <p:clrMapOvr>
    <a:masterClrMapping/>
  </p:clrMapOvr>
  <p:transition>
    <p:plus/>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 presetClass="entr" presetSubtype="16" fill="hold" grpId="0" nodeType="withEffect">
                                  <p:stCondLst>
                                    <p:cond delay="0"/>
                                  </p:stCondLst>
                                  <p:childTnLst>
                                    <p:set>
                                      <p:cBhvr>
                                        <p:cTn id="6" dur="1" fill="hold">
                                          <p:stCondLst>
                                            <p:cond delay="0"/>
                                          </p:stCondLst>
                                        </p:cTn>
                                        <p:tgtEl>
                                          <p:spTgt spid="32772"/>
                                        </p:tgtEl>
                                        <p:attrNameLst>
                                          <p:attrName>style.visibility</p:attrName>
                                        </p:attrNameLst>
                                      </p:cBhvr>
                                      <p:to>
                                        <p:strVal val="visible"/>
                                      </p:to>
                                    </p:set>
                                    <p:animEffect transition="in" filter="box(in)">
                                      <p:cBhvr>
                                        <p:cTn id="7" dur="500"/>
                                        <p:tgtEl>
                                          <p:spTgt spid="32772"/>
                                        </p:tgtEl>
                                      </p:cBhvr>
                                    </p:animEffect>
                                  </p:childTnLst>
                                </p:cTn>
                              </p:par>
                              <p:par>
                                <p:cTn id="8" presetID="4" presetClass="entr" presetSubtype="16" fill="hold" grpId="0" nodeType="withEffect">
                                  <p:stCondLst>
                                    <p:cond delay="0"/>
                                  </p:stCondLst>
                                  <p:childTnLst>
                                    <p:set>
                                      <p:cBhvr>
                                        <p:cTn id="9" dur="1" fill="hold">
                                          <p:stCondLst>
                                            <p:cond delay="0"/>
                                          </p:stCondLst>
                                        </p:cTn>
                                        <p:tgtEl>
                                          <p:spTgt spid="32771"/>
                                        </p:tgtEl>
                                        <p:attrNameLst>
                                          <p:attrName>style.visibility</p:attrName>
                                        </p:attrNameLst>
                                      </p:cBhvr>
                                      <p:to>
                                        <p:strVal val="visible"/>
                                      </p:to>
                                    </p:set>
                                    <p:animEffect transition="in" filter="box(in)">
                                      <p:cBhvr>
                                        <p:cTn id="10" dur="500"/>
                                        <p:tgtEl>
                                          <p:spTgt spid="32771"/>
                                        </p:tgtEl>
                                      </p:cBhvr>
                                    </p:animEffect>
                                  </p:childTnLst>
                                </p:cTn>
                              </p:par>
                            </p:childTnLst>
                          </p:cTn>
                        </p:par>
                      </p:childTnLst>
                    </p:cTn>
                  </p:par>
                  <p:par>
                    <p:cTn id="11" fill="hold" nodeType="clickPar">
                      <p:stCondLst>
                        <p:cond delay="indefinite"/>
                      </p:stCondLst>
                      <p:childTnLst>
                        <p:par>
                          <p:cTn id="12" fill="hold" nodeType="withGroup">
                            <p:stCondLst>
                              <p:cond delay="0"/>
                            </p:stCondLst>
                            <p:childTnLst>
                              <p:par>
                                <p:cTn id="13" presetID="18" presetClass="entr" presetSubtype="6" fill="hold" grpId="0" nodeType="clickEffect">
                                  <p:stCondLst>
                                    <p:cond delay="0"/>
                                  </p:stCondLst>
                                  <p:childTnLst>
                                    <p:set>
                                      <p:cBhvr>
                                        <p:cTn id="14" dur="1" fill="hold">
                                          <p:stCondLst>
                                            <p:cond delay="0"/>
                                          </p:stCondLst>
                                        </p:cTn>
                                        <p:tgtEl>
                                          <p:spTgt spid="32773"/>
                                        </p:tgtEl>
                                        <p:attrNameLst>
                                          <p:attrName>style.visibility</p:attrName>
                                        </p:attrNameLst>
                                      </p:cBhvr>
                                      <p:to>
                                        <p:strVal val="visible"/>
                                      </p:to>
                                    </p:set>
                                    <p:animEffect transition="in" filter="strips(downRight)">
                                      <p:cBhvr>
                                        <p:cTn id="15" dur="500"/>
                                        <p:tgtEl>
                                          <p:spTgt spid="32773"/>
                                        </p:tgtEl>
                                      </p:cBhvr>
                                    </p:animEffect>
                                  </p:childTnLst>
                                </p:cTn>
                              </p:par>
                            </p:childTnLst>
                          </p:cTn>
                        </p:par>
                      </p:childTnLst>
                    </p:cTn>
                  </p:par>
                  <p:par>
                    <p:cTn id="16" fill="hold" nodeType="clickPar">
                      <p:stCondLst>
                        <p:cond delay="indefinite"/>
                      </p:stCondLst>
                      <p:childTnLst>
                        <p:par>
                          <p:cTn id="17" fill="hold" nodeType="withGroup">
                            <p:stCondLst>
                              <p:cond delay="0"/>
                            </p:stCondLst>
                            <p:childTnLst>
                              <p:par>
                                <p:cTn id="18" presetID="53" presetClass="entr" presetSubtype="0" fill="hold" grpId="0" nodeType="clickEffect">
                                  <p:stCondLst>
                                    <p:cond delay="0"/>
                                  </p:stCondLst>
                                  <p:childTnLst>
                                    <p:set>
                                      <p:cBhvr>
                                        <p:cTn id="19" dur="1" fill="hold">
                                          <p:stCondLst>
                                            <p:cond delay="0"/>
                                          </p:stCondLst>
                                        </p:cTn>
                                        <p:tgtEl>
                                          <p:spTgt spid="32770"/>
                                        </p:tgtEl>
                                        <p:attrNameLst>
                                          <p:attrName>style.visibility</p:attrName>
                                        </p:attrNameLst>
                                      </p:cBhvr>
                                      <p:to>
                                        <p:strVal val="visible"/>
                                      </p:to>
                                    </p:set>
                                    <p:anim calcmode="lin" valueType="num">
                                      <p:cBhvr>
                                        <p:cTn id="20" dur="500" fill="hold"/>
                                        <p:tgtEl>
                                          <p:spTgt spid="32770"/>
                                        </p:tgtEl>
                                        <p:attrNameLst>
                                          <p:attrName>ppt_w</p:attrName>
                                        </p:attrNameLst>
                                      </p:cBhvr>
                                      <p:tavLst>
                                        <p:tav tm="0">
                                          <p:val>
                                            <p:fltVal val="0"/>
                                          </p:val>
                                        </p:tav>
                                        <p:tav tm="100000">
                                          <p:val>
                                            <p:strVal val="#ppt_w"/>
                                          </p:val>
                                        </p:tav>
                                      </p:tavLst>
                                    </p:anim>
                                    <p:anim calcmode="lin" valueType="num">
                                      <p:cBhvr>
                                        <p:cTn id="21" dur="500" fill="hold"/>
                                        <p:tgtEl>
                                          <p:spTgt spid="32770"/>
                                        </p:tgtEl>
                                        <p:attrNameLst>
                                          <p:attrName>ppt_h</p:attrName>
                                        </p:attrNameLst>
                                      </p:cBhvr>
                                      <p:tavLst>
                                        <p:tav tm="0">
                                          <p:val>
                                            <p:fltVal val="0"/>
                                          </p:val>
                                        </p:tav>
                                        <p:tav tm="100000">
                                          <p:val>
                                            <p:strVal val="#ppt_h"/>
                                          </p:val>
                                        </p:tav>
                                      </p:tavLst>
                                    </p:anim>
                                    <p:animEffect transition="in" filter="fade">
                                      <p:cBhvr>
                                        <p:cTn id="22" dur="500"/>
                                        <p:tgtEl>
                                          <p:spTgt spid="32770"/>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2" presetClass="entr" presetSubtype="1" fill="hold" nodeType="clickEffect">
                                  <p:stCondLst>
                                    <p:cond delay="0"/>
                                  </p:stCondLst>
                                  <p:childTnLst>
                                    <p:set>
                                      <p:cBhvr>
                                        <p:cTn id="26" dur="1" fill="hold">
                                          <p:stCondLst>
                                            <p:cond delay="0"/>
                                          </p:stCondLst>
                                        </p:cTn>
                                        <p:tgtEl>
                                          <p:spTgt spid="32774"/>
                                        </p:tgtEl>
                                        <p:attrNameLst>
                                          <p:attrName>style.visibility</p:attrName>
                                        </p:attrNameLst>
                                      </p:cBhvr>
                                      <p:to>
                                        <p:strVal val="visible"/>
                                      </p:to>
                                    </p:set>
                                    <p:anim calcmode="lin" valueType="num">
                                      <p:cBhvr additive="base">
                                        <p:cTn id="27" dur="500" fill="hold"/>
                                        <p:tgtEl>
                                          <p:spTgt spid="32774"/>
                                        </p:tgtEl>
                                        <p:attrNameLst>
                                          <p:attrName>ppt_x</p:attrName>
                                        </p:attrNameLst>
                                      </p:cBhvr>
                                      <p:tavLst>
                                        <p:tav tm="0">
                                          <p:val>
                                            <p:strVal val="#ppt_x"/>
                                          </p:val>
                                        </p:tav>
                                        <p:tav tm="100000">
                                          <p:val>
                                            <p:strVal val="#ppt_x"/>
                                          </p:val>
                                        </p:tav>
                                      </p:tavLst>
                                    </p:anim>
                                    <p:anim calcmode="lin" valueType="num">
                                      <p:cBhvr additive="base">
                                        <p:cTn id="28" dur="500" fill="hold"/>
                                        <p:tgtEl>
                                          <p:spTgt spid="32774"/>
                                        </p:tgtEl>
                                        <p:attrNameLst>
                                          <p:attrName>ppt_y</p:attrName>
                                        </p:attrNameLst>
                                      </p:cBhvr>
                                      <p:tavLst>
                                        <p:tav tm="0">
                                          <p:val>
                                            <p:strVal val="0-#ppt_h/2"/>
                                          </p:val>
                                        </p:tav>
                                        <p:tav tm="100000">
                                          <p:val>
                                            <p:strVal val="#ppt_y"/>
                                          </p:val>
                                        </p:tav>
                                      </p:tavLst>
                                    </p:anim>
                                  </p:childTnLst>
                                </p:cTn>
                              </p:par>
                            </p:childTnLst>
                          </p:cTn>
                        </p:par>
                      </p:childTnLst>
                    </p:cTn>
                  </p:par>
                  <p:par>
                    <p:cTn id="29" fill="hold" nodeType="clickPar">
                      <p:stCondLst>
                        <p:cond delay="indefinite"/>
                      </p:stCondLst>
                      <p:childTnLst>
                        <p:par>
                          <p:cTn id="30" fill="hold" nodeType="withGroup">
                            <p:stCondLst>
                              <p:cond delay="0"/>
                            </p:stCondLst>
                            <p:childTnLst>
                              <p:par>
                                <p:cTn id="31" presetID="2" presetClass="entr" presetSubtype="4" fill="hold" nodeType="clickEffect">
                                  <p:stCondLst>
                                    <p:cond delay="0"/>
                                  </p:stCondLst>
                                  <p:childTnLst>
                                    <p:set>
                                      <p:cBhvr>
                                        <p:cTn id="32" dur="1" fill="hold">
                                          <p:stCondLst>
                                            <p:cond delay="0"/>
                                          </p:stCondLst>
                                        </p:cTn>
                                        <p:tgtEl>
                                          <p:spTgt spid="32776"/>
                                        </p:tgtEl>
                                        <p:attrNameLst>
                                          <p:attrName>style.visibility</p:attrName>
                                        </p:attrNameLst>
                                      </p:cBhvr>
                                      <p:to>
                                        <p:strVal val="visible"/>
                                      </p:to>
                                    </p:set>
                                    <p:anim calcmode="lin" valueType="num">
                                      <p:cBhvr additive="base">
                                        <p:cTn id="33" dur="500" fill="hold"/>
                                        <p:tgtEl>
                                          <p:spTgt spid="32776"/>
                                        </p:tgtEl>
                                        <p:attrNameLst>
                                          <p:attrName>ppt_x</p:attrName>
                                        </p:attrNameLst>
                                      </p:cBhvr>
                                      <p:tavLst>
                                        <p:tav tm="0">
                                          <p:val>
                                            <p:strVal val="#ppt_x"/>
                                          </p:val>
                                        </p:tav>
                                        <p:tav tm="100000">
                                          <p:val>
                                            <p:strVal val="#ppt_x"/>
                                          </p:val>
                                        </p:tav>
                                      </p:tavLst>
                                    </p:anim>
                                    <p:anim calcmode="lin" valueType="num">
                                      <p:cBhvr additive="base">
                                        <p:cTn id="34" dur="500" fill="hold"/>
                                        <p:tgtEl>
                                          <p:spTgt spid="32776"/>
                                        </p:tgtEl>
                                        <p:attrNameLst>
                                          <p:attrName>ppt_y</p:attrName>
                                        </p:attrNameLst>
                                      </p:cBhvr>
                                      <p:tavLst>
                                        <p:tav tm="0">
                                          <p:val>
                                            <p:strVal val="1+#ppt_h/2"/>
                                          </p:val>
                                        </p:tav>
                                        <p:tav tm="100000">
                                          <p:val>
                                            <p:strVal val="#ppt_y"/>
                                          </p:val>
                                        </p:tav>
                                      </p:tavLst>
                                    </p:anim>
                                  </p:childTnLst>
                                </p:cTn>
                              </p:par>
                            </p:childTnLst>
                          </p:cTn>
                        </p:par>
                      </p:childTnLst>
                    </p:cTn>
                  </p:par>
                  <p:par>
                    <p:cTn id="35" fill="hold" nodeType="clickPar">
                      <p:stCondLst>
                        <p:cond delay="indefinite"/>
                      </p:stCondLst>
                      <p:childTnLst>
                        <p:par>
                          <p:cTn id="36" fill="hold" nodeType="withGroup">
                            <p:stCondLst>
                              <p:cond delay="0"/>
                            </p:stCondLst>
                            <p:childTnLst>
                              <p:par>
                                <p:cTn id="37" presetID="2" presetClass="entr" presetSubtype="2" fill="hold" nodeType="clickEffect">
                                  <p:stCondLst>
                                    <p:cond delay="0"/>
                                  </p:stCondLst>
                                  <p:childTnLst>
                                    <p:set>
                                      <p:cBhvr>
                                        <p:cTn id="38" dur="1" fill="hold">
                                          <p:stCondLst>
                                            <p:cond delay="0"/>
                                          </p:stCondLst>
                                        </p:cTn>
                                        <p:tgtEl>
                                          <p:spTgt spid="32775"/>
                                        </p:tgtEl>
                                        <p:attrNameLst>
                                          <p:attrName>style.visibility</p:attrName>
                                        </p:attrNameLst>
                                      </p:cBhvr>
                                      <p:to>
                                        <p:strVal val="visible"/>
                                      </p:to>
                                    </p:set>
                                    <p:anim calcmode="lin" valueType="num">
                                      <p:cBhvr additive="base">
                                        <p:cTn id="39" dur="500" fill="hold"/>
                                        <p:tgtEl>
                                          <p:spTgt spid="32775"/>
                                        </p:tgtEl>
                                        <p:attrNameLst>
                                          <p:attrName>ppt_x</p:attrName>
                                        </p:attrNameLst>
                                      </p:cBhvr>
                                      <p:tavLst>
                                        <p:tav tm="0">
                                          <p:val>
                                            <p:strVal val="1+#ppt_w/2"/>
                                          </p:val>
                                        </p:tav>
                                        <p:tav tm="100000">
                                          <p:val>
                                            <p:strVal val="#ppt_x"/>
                                          </p:val>
                                        </p:tav>
                                      </p:tavLst>
                                    </p:anim>
                                    <p:anim calcmode="lin" valueType="num">
                                      <p:cBhvr additive="base">
                                        <p:cTn id="40" dur="500" fill="hold"/>
                                        <p:tgtEl>
                                          <p:spTgt spid="32775"/>
                                        </p:tgtEl>
                                        <p:attrNameLst>
                                          <p:attrName>ppt_y</p:attrName>
                                        </p:attrNameLst>
                                      </p:cBhvr>
                                      <p:tavLst>
                                        <p:tav tm="0">
                                          <p:val>
                                            <p:strVal val="#ppt_y"/>
                                          </p:val>
                                        </p:tav>
                                        <p:tav tm="100000">
                                          <p:val>
                                            <p:strVal val="#ppt_y"/>
                                          </p:val>
                                        </p:tav>
                                      </p:tavLst>
                                    </p:anim>
                                  </p:childTnLst>
                                </p:cTn>
                              </p:par>
                            </p:childTnLst>
                          </p:cTn>
                        </p:par>
                      </p:childTnLst>
                    </p:cTn>
                  </p:par>
                  <p:par>
                    <p:cTn id="41" fill="hold" nodeType="clickPar">
                      <p:stCondLst>
                        <p:cond delay="indefinite"/>
                      </p:stCondLst>
                      <p:childTnLst>
                        <p:par>
                          <p:cTn id="42" fill="hold" nodeType="withGroup">
                            <p:stCondLst>
                              <p:cond delay="0"/>
                            </p:stCondLst>
                            <p:childTnLst>
                              <p:par>
                                <p:cTn id="43" presetID="2" presetClass="entr" presetSubtype="2" fill="hold" nodeType="clickEffect">
                                  <p:stCondLst>
                                    <p:cond delay="0"/>
                                  </p:stCondLst>
                                  <p:childTnLst>
                                    <p:set>
                                      <p:cBhvr>
                                        <p:cTn id="44" dur="1" fill="hold">
                                          <p:stCondLst>
                                            <p:cond delay="0"/>
                                          </p:stCondLst>
                                        </p:cTn>
                                        <p:tgtEl>
                                          <p:spTgt spid="32777"/>
                                        </p:tgtEl>
                                        <p:attrNameLst>
                                          <p:attrName>style.visibility</p:attrName>
                                        </p:attrNameLst>
                                      </p:cBhvr>
                                      <p:to>
                                        <p:strVal val="visible"/>
                                      </p:to>
                                    </p:set>
                                    <p:anim calcmode="lin" valueType="num">
                                      <p:cBhvr additive="base">
                                        <p:cTn id="45" dur="500" fill="hold"/>
                                        <p:tgtEl>
                                          <p:spTgt spid="32777"/>
                                        </p:tgtEl>
                                        <p:attrNameLst>
                                          <p:attrName>ppt_x</p:attrName>
                                        </p:attrNameLst>
                                      </p:cBhvr>
                                      <p:tavLst>
                                        <p:tav tm="0">
                                          <p:val>
                                            <p:strVal val="1+#ppt_w/2"/>
                                          </p:val>
                                        </p:tav>
                                        <p:tav tm="100000">
                                          <p:val>
                                            <p:strVal val="#ppt_x"/>
                                          </p:val>
                                        </p:tav>
                                      </p:tavLst>
                                    </p:anim>
                                    <p:anim calcmode="lin" valueType="num">
                                      <p:cBhvr additive="base">
                                        <p:cTn id="46" dur="500" fill="hold"/>
                                        <p:tgtEl>
                                          <p:spTgt spid="3277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770" grpId="0" autoUpdateAnimBg="0"/>
      <p:bldP spid="32771" grpId="0" animBg="1"/>
      <p:bldP spid="32772" grpId="0" animBg="1" autoUpdateAnimBg="0"/>
      <p:bldP spid="32773" grpId="0" autoUpdateAnimBg="0"/>
    </p:bldLst>
  </p:timing>
</p:sld>
</file>

<file path=ppt/slides/slide31.xml><?xml version="1.0" encoding="utf-8"?>
<p:sld xmlns:a="http://schemas.openxmlformats.org/drawingml/2006/main" xmlns:r="http://schemas.openxmlformats.org/officeDocument/2006/relationships" xmlns:p="http://schemas.openxmlformats.org/presentationml/2006/main" showMasterSp="0">
  <p:cSld>
    <p:bg bwMode="auto">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33794" name="Text Box 6"/>
          <p:cNvSpPr txBox="1">
            <a:spLocks noChangeArrowheads="1"/>
          </p:cNvSpPr>
          <p:nvPr/>
        </p:nvSpPr>
        <p:spPr bwMode="auto">
          <a:xfrm>
            <a:off x="323850" y="1784350"/>
            <a:ext cx="8388350" cy="4703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452438" indent="-452438" eaLnBrk="0" hangingPunct="0">
              <a:defRPr sz="3200">
                <a:solidFill>
                  <a:schemeClr val="tx1"/>
                </a:solidFill>
                <a:latin typeface="Times New Roman" pitchFamily="18" charset="0"/>
                <a:ea typeface="宋体" pitchFamily="2" charset="-122"/>
              </a:defRPr>
            </a:lvl1pPr>
            <a:lvl2pPr marL="1181100" indent="-285750" eaLnBrk="0" hangingPunct="0">
              <a:defRPr sz="3200">
                <a:solidFill>
                  <a:schemeClr val="tx1"/>
                </a:solidFill>
                <a:latin typeface="Times New Roman" pitchFamily="18" charset="0"/>
                <a:ea typeface="宋体" pitchFamily="2" charset="-122"/>
              </a:defRPr>
            </a:lvl2pPr>
            <a:lvl3pPr marL="1589088" indent="-228600" eaLnBrk="0" hangingPunct="0">
              <a:defRPr sz="3200">
                <a:solidFill>
                  <a:schemeClr val="tx1"/>
                </a:solidFill>
                <a:latin typeface="Times New Roman" pitchFamily="18" charset="0"/>
                <a:ea typeface="宋体" pitchFamily="2" charset="-122"/>
              </a:defRPr>
            </a:lvl3pPr>
            <a:lvl4pPr marL="1997075" indent="-228600" eaLnBrk="0" hangingPunct="0">
              <a:defRPr sz="3200">
                <a:solidFill>
                  <a:schemeClr val="tx1"/>
                </a:solidFill>
                <a:latin typeface="Times New Roman" pitchFamily="18" charset="0"/>
                <a:ea typeface="宋体" pitchFamily="2" charset="-122"/>
              </a:defRPr>
            </a:lvl4pPr>
            <a:lvl5pPr marL="2405063" indent="-228600" eaLnBrk="0" hangingPunct="0">
              <a:defRPr sz="3200">
                <a:solidFill>
                  <a:schemeClr val="tx1"/>
                </a:solidFill>
                <a:latin typeface="Times New Roman" pitchFamily="18" charset="0"/>
                <a:ea typeface="宋体" pitchFamily="2" charset="-122"/>
              </a:defRPr>
            </a:lvl5pPr>
            <a:lvl6pPr marL="2862263"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6pPr>
            <a:lvl7pPr marL="3319463"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7pPr>
            <a:lvl8pPr marL="3776663"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8pPr>
            <a:lvl9pPr marL="4233863"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9pPr>
          </a:lstStyle>
          <a:p>
            <a:pPr eaLnBrk="1" hangingPunct="1">
              <a:lnSpc>
                <a:spcPct val="120000"/>
              </a:lnSpc>
            </a:pPr>
            <a:r>
              <a:rPr lang="en-US" sz="3600" b="1">
                <a:cs typeface="Times New Roman" pitchFamily="18" charset="0"/>
              </a:rPr>
              <a:t>1. Robots can build ____ in factories.</a:t>
            </a:r>
          </a:p>
          <a:p>
            <a:pPr eaLnBrk="1" hangingPunct="1">
              <a:lnSpc>
                <a:spcPct val="120000"/>
              </a:lnSpc>
            </a:pPr>
            <a:r>
              <a:rPr lang="en-US" sz="3600" b="1">
                <a:cs typeface="Times New Roman" pitchFamily="18" charset="0"/>
              </a:rPr>
              <a:t>2. They can do _______ jobs many times and never get bored. </a:t>
            </a:r>
          </a:p>
          <a:p>
            <a:pPr eaLnBrk="1" hangingPunct="1">
              <a:lnSpc>
                <a:spcPct val="120000"/>
              </a:lnSpc>
            </a:pPr>
            <a:r>
              <a:rPr lang="en-US" sz="3600" b="1">
                <a:cs typeface="Times New Roman" pitchFamily="18" charset="0"/>
              </a:rPr>
              <a:t>3. Some can _________ and _____________. </a:t>
            </a:r>
          </a:p>
          <a:p>
            <a:pPr eaLnBrk="1" hangingPunct="1">
              <a:lnSpc>
                <a:spcPct val="120000"/>
              </a:lnSpc>
            </a:pPr>
            <a:r>
              <a:rPr lang="en-US" sz="3600" b="1">
                <a:cs typeface="Times New Roman" pitchFamily="18" charset="0"/>
              </a:rPr>
              <a:t>4. Some can help _______ people under ___________. </a:t>
            </a:r>
          </a:p>
        </p:txBody>
      </p:sp>
      <p:sp>
        <p:nvSpPr>
          <p:cNvPr id="33795" name="Text Box 9"/>
          <p:cNvSpPr txBox="1">
            <a:spLocks noChangeArrowheads="1"/>
          </p:cNvSpPr>
          <p:nvPr/>
        </p:nvSpPr>
        <p:spPr bwMode="auto">
          <a:xfrm>
            <a:off x="4246563" y="1857375"/>
            <a:ext cx="144145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a:solidFill>
                  <a:schemeClr val="tx1"/>
                </a:solidFill>
                <a:latin typeface="Times New Roman" pitchFamily="18" charset="0"/>
                <a:ea typeface="宋体" pitchFamily="2" charset="-122"/>
              </a:defRPr>
            </a:lvl1pPr>
            <a:lvl2pPr marL="742950" indent="-285750" eaLnBrk="0" hangingPunct="0">
              <a:defRPr sz="3200">
                <a:solidFill>
                  <a:schemeClr val="tx1"/>
                </a:solidFill>
                <a:latin typeface="Times New Roman" pitchFamily="18" charset="0"/>
                <a:ea typeface="宋体" pitchFamily="2" charset="-122"/>
              </a:defRPr>
            </a:lvl2pPr>
            <a:lvl3pPr marL="1143000" indent="-228600" eaLnBrk="0" hangingPunct="0">
              <a:defRPr sz="3200">
                <a:solidFill>
                  <a:schemeClr val="tx1"/>
                </a:solidFill>
                <a:latin typeface="Times New Roman" pitchFamily="18" charset="0"/>
                <a:ea typeface="宋体" pitchFamily="2" charset="-122"/>
              </a:defRPr>
            </a:lvl3pPr>
            <a:lvl4pPr marL="1600200" indent="-228600" eaLnBrk="0" hangingPunct="0">
              <a:defRPr sz="3200">
                <a:solidFill>
                  <a:schemeClr val="tx1"/>
                </a:solidFill>
                <a:latin typeface="Times New Roman" pitchFamily="18" charset="0"/>
                <a:ea typeface="宋体" pitchFamily="2" charset="-122"/>
              </a:defRPr>
            </a:lvl4pPr>
            <a:lvl5pPr marL="2057400" indent="-228600" eaLnBrk="0" hangingPunct="0">
              <a:defRPr sz="3200">
                <a:solidFill>
                  <a:schemeClr val="tx1"/>
                </a:solidFill>
                <a:latin typeface="Times New Roman" pitchFamily="18" charset="0"/>
                <a:ea typeface="宋体" pitchFamily="2" charset="-122"/>
              </a:defRPr>
            </a:lvl5pPr>
            <a:lvl6pPr marL="25146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6pPr>
            <a:lvl7pPr marL="29718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7pPr>
            <a:lvl8pPr marL="34290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8pPr>
            <a:lvl9pPr marL="38862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9pPr>
          </a:lstStyle>
          <a:p>
            <a:pPr eaLnBrk="1" hangingPunct="1">
              <a:spcBef>
                <a:spcPct val="50000"/>
              </a:spcBef>
            </a:pPr>
            <a:r>
              <a:rPr lang="en-US" sz="3600" b="1">
                <a:solidFill>
                  <a:srgbClr val="FF0000"/>
                </a:solidFill>
              </a:rPr>
              <a:t>cars </a:t>
            </a:r>
          </a:p>
        </p:txBody>
      </p:sp>
      <p:sp>
        <p:nvSpPr>
          <p:cNvPr id="33796" name="Text Box 10"/>
          <p:cNvSpPr txBox="1">
            <a:spLocks noChangeArrowheads="1"/>
          </p:cNvSpPr>
          <p:nvPr/>
        </p:nvSpPr>
        <p:spPr bwMode="auto">
          <a:xfrm>
            <a:off x="3311525" y="2360613"/>
            <a:ext cx="1871663" cy="806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a:solidFill>
                  <a:schemeClr val="tx1"/>
                </a:solidFill>
                <a:latin typeface="Times New Roman" pitchFamily="18" charset="0"/>
                <a:ea typeface="宋体" pitchFamily="2" charset="-122"/>
              </a:defRPr>
            </a:lvl1pPr>
            <a:lvl2pPr marL="742950" indent="-285750" eaLnBrk="0" hangingPunct="0">
              <a:defRPr sz="3200">
                <a:solidFill>
                  <a:schemeClr val="tx1"/>
                </a:solidFill>
                <a:latin typeface="Times New Roman" pitchFamily="18" charset="0"/>
                <a:ea typeface="宋体" pitchFamily="2" charset="-122"/>
              </a:defRPr>
            </a:lvl2pPr>
            <a:lvl3pPr marL="1143000" indent="-228600" eaLnBrk="0" hangingPunct="0">
              <a:defRPr sz="3200">
                <a:solidFill>
                  <a:schemeClr val="tx1"/>
                </a:solidFill>
                <a:latin typeface="Times New Roman" pitchFamily="18" charset="0"/>
                <a:ea typeface="宋体" pitchFamily="2" charset="-122"/>
              </a:defRPr>
            </a:lvl3pPr>
            <a:lvl4pPr marL="1600200" indent="-228600" eaLnBrk="0" hangingPunct="0">
              <a:defRPr sz="3200">
                <a:solidFill>
                  <a:schemeClr val="tx1"/>
                </a:solidFill>
                <a:latin typeface="Times New Roman" pitchFamily="18" charset="0"/>
                <a:ea typeface="宋体" pitchFamily="2" charset="-122"/>
              </a:defRPr>
            </a:lvl4pPr>
            <a:lvl5pPr marL="2057400" indent="-228600" eaLnBrk="0" hangingPunct="0">
              <a:defRPr sz="3200">
                <a:solidFill>
                  <a:schemeClr val="tx1"/>
                </a:solidFill>
                <a:latin typeface="Times New Roman" pitchFamily="18" charset="0"/>
                <a:ea typeface="宋体" pitchFamily="2" charset="-122"/>
              </a:defRPr>
            </a:lvl5pPr>
            <a:lvl6pPr marL="25146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6pPr>
            <a:lvl7pPr marL="29718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7pPr>
            <a:lvl8pPr marL="34290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8pPr>
            <a:lvl9pPr marL="38862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9pPr>
          </a:lstStyle>
          <a:p>
            <a:pPr eaLnBrk="1" hangingPunct="1">
              <a:lnSpc>
                <a:spcPct val="130000"/>
              </a:lnSpc>
            </a:pPr>
            <a:r>
              <a:rPr lang="en-US" sz="3600" b="1">
                <a:solidFill>
                  <a:srgbClr val="FF0000"/>
                </a:solidFill>
              </a:rPr>
              <a:t>simple</a:t>
            </a:r>
          </a:p>
        </p:txBody>
      </p:sp>
      <p:sp>
        <p:nvSpPr>
          <p:cNvPr id="33797" name="Text Box 8"/>
          <p:cNvSpPr txBox="1">
            <a:spLocks noChangeArrowheads="1"/>
          </p:cNvSpPr>
          <p:nvPr/>
        </p:nvSpPr>
        <p:spPr bwMode="auto">
          <a:xfrm>
            <a:off x="3743325" y="5011738"/>
            <a:ext cx="2376488" cy="806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a:solidFill>
                  <a:schemeClr val="tx1"/>
                </a:solidFill>
                <a:latin typeface="Times New Roman" pitchFamily="18" charset="0"/>
                <a:ea typeface="宋体" pitchFamily="2" charset="-122"/>
              </a:defRPr>
            </a:lvl1pPr>
            <a:lvl2pPr marL="742950" indent="-285750" eaLnBrk="0" hangingPunct="0">
              <a:defRPr sz="3200">
                <a:solidFill>
                  <a:schemeClr val="tx1"/>
                </a:solidFill>
                <a:latin typeface="Times New Roman" pitchFamily="18" charset="0"/>
                <a:ea typeface="宋体" pitchFamily="2" charset="-122"/>
              </a:defRPr>
            </a:lvl2pPr>
            <a:lvl3pPr marL="1143000" indent="-228600" eaLnBrk="0" hangingPunct="0">
              <a:defRPr sz="3200">
                <a:solidFill>
                  <a:schemeClr val="tx1"/>
                </a:solidFill>
                <a:latin typeface="Times New Roman" pitchFamily="18" charset="0"/>
                <a:ea typeface="宋体" pitchFamily="2" charset="-122"/>
              </a:defRPr>
            </a:lvl3pPr>
            <a:lvl4pPr marL="1600200" indent="-228600" eaLnBrk="0" hangingPunct="0">
              <a:defRPr sz="3200">
                <a:solidFill>
                  <a:schemeClr val="tx1"/>
                </a:solidFill>
                <a:latin typeface="Times New Roman" pitchFamily="18" charset="0"/>
                <a:ea typeface="宋体" pitchFamily="2" charset="-122"/>
              </a:defRPr>
            </a:lvl4pPr>
            <a:lvl5pPr marL="2057400" indent="-228600" eaLnBrk="0" hangingPunct="0">
              <a:defRPr sz="3200">
                <a:solidFill>
                  <a:schemeClr val="tx1"/>
                </a:solidFill>
                <a:latin typeface="Times New Roman" pitchFamily="18" charset="0"/>
                <a:ea typeface="宋体" pitchFamily="2" charset="-122"/>
              </a:defRPr>
            </a:lvl5pPr>
            <a:lvl6pPr marL="25146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6pPr>
            <a:lvl7pPr marL="29718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7pPr>
            <a:lvl8pPr marL="34290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8pPr>
            <a:lvl9pPr marL="38862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9pPr>
          </a:lstStyle>
          <a:p>
            <a:pPr eaLnBrk="1" hangingPunct="1">
              <a:lnSpc>
                <a:spcPct val="130000"/>
              </a:lnSpc>
            </a:pPr>
            <a:r>
              <a:rPr lang="en-US" sz="3600" b="1">
                <a:solidFill>
                  <a:srgbClr val="FF0000"/>
                </a:solidFill>
              </a:rPr>
              <a:t>look for </a:t>
            </a:r>
          </a:p>
        </p:txBody>
      </p:sp>
      <p:sp>
        <p:nvSpPr>
          <p:cNvPr id="33798" name="Text Box 8"/>
          <p:cNvSpPr txBox="1">
            <a:spLocks noChangeArrowheads="1"/>
          </p:cNvSpPr>
          <p:nvPr/>
        </p:nvSpPr>
        <p:spPr bwMode="auto">
          <a:xfrm>
            <a:off x="754063" y="5732463"/>
            <a:ext cx="3097212" cy="806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a:solidFill>
                  <a:schemeClr val="tx1"/>
                </a:solidFill>
                <a:latin typeface="Times New Roman" pitchFamily="18" charset="0"/>
                <a:ea typeface="宋体" pitchFamily="2" charset="-122"/>
              </a:defRPr>
            </a:lvl1pPr>
            <a:lvl2pPr marL="742950" indent="-285750" eaLnBrk="0" hangingPunct="0">
              <a:defRPr sz="3200">
                <a:solidFill>
                  <a:schemeClr val="tx1"/>
                </a:solidFill>
                <a:latin typeface="Times New Roman" pitchFamily="18" charset="0"/>
                <a:ea typeface="宋体" pitchFamily="2" charset="-122"/>
              </a:defRPr>
            </a:lvl2pPr>
            <a:lvl3pPr marL="1143000" indent="-228600" eaLnBrk="0" hangingPunct="0">
              <a:defRPr sz="3200">
                <a:solidFill>
                  <a:schemeClr val="tx1"/>
                </a:solidFill>
                <a:latin typeface="Times New Roman" pitchFamily="18" charset="0"/>
                <a:ea typeface="宋体" pitchFamily="2" charset="-122"/>
              </a:defRPr>
            </a:lvl3pPr>
            <a:lvl4pPr marL="1600200" indent="-228600" eaLnBrk="0" hangingPunct="0">
              <a:defRPr sz="3200">
                <a:solidFill>
                  <a:schemeClr val="tx1"/>
                </a:solidFill>
                <a:latin typeface="Times New Roman" pitchFamily="18" charset="0"/>
                <a:ea typeface="宋体" pitchFamily="2" charset="-122"/>
              </a:defRPr>
            </a:lvl4pPr>
            <a:lvl5pPr marL="2057400" indent="-228600" eaLnBrk="0" hangingPunct="0">
              <a:defRPr sz="3200">
                <a:solidFill>
                  <a:schemeClr val="tx1"/>
                </a:solidFill>
                <a:latin typeface="Times New Roman" pitchFamily="18" charset="0"/>
                <a:ea typeface="宋体" pitchFamily="2" charset="-122"/>
              </a:defRPr>
            </a:lvl5pPr>
            <a:lvl6pPr marL="25146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6pPr>
            <a:lvl7pPr marL="29718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7pPr>
            <a:lvl8pPr marL="34290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8pPr>
            <a:lvl9pPr marL="38862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9pPr>
          </a:lstStyle>
          <a:p>
            <a:pPr eaLnBrk="1" hangingPunct="1">
              <a:lnSpc>
                <a:spcPct val="130000"/>
              </a:lnSpc>
            </a:pPr>
            <a:r>
              <a:rPr lang="en-US" sz="3600" b="1">
                <a:solidFill>
                  <a:srgbClr val="FF0000"/>
                </a:solidFill>
              </a:rPr>
              <a:t>the buildings</a:t>
            </a:r>
          </a:p>
        </p:txBody>
      </p:sp>
      <p:sp>
        <p:nvSpPr>
          <p:cNvPr id="33799" name="Text Box 9"/>
          <p:cNvSpPr txBox="1">
            <a:spLocks noChangeArrowheads="1"/>
          </p:cNvSpPr>
          <p:nvPr/>
        </p:nvSpPr>
        <p:spPr bwMode="auto">
          <a:xfrm>
            <a:off x="3167063" y="3867150"/>
            <a:ext cx="1150937"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a:solidFill>
                  <a:schemeClr val="tx1"/>
                </a:solidFill>
                <a:latin typeface="Times New Roman" pitchFamily="18" charset="0"/>
                <a:ea typeface="宋体" pitchFamily="2" charset="-122"/>
              </a:defRPr>
            </a:lvl1pPr>
            <a:lvl2pPr marL="742950" indent="-285750" eaLnBrk="0" hangingPunct="0">
              <a:defRPr sz="3200">
                <a:solidFill>
                  <a:schemeClr val="tx1"/>
                </a:solidFill>
                <a:latin typeface="Times New Roman" pitchFamily="18" charset="0"/>
                <a:ea typeface="宋体" pitchFamily="2" charset="-122"/>
              </a:defRPr>
            </a:lvl2pPr>
            <a:lvl3pPr marL="1143000" indent="-228600" eaLnBrk="0" hangingPunct="0">
              <a:defRPr sz="3200">
                <a:solidFill>
                  <a:schemeClr val="tx1"/>
                </a:solidFill>
                <a:latin typeface="Times New Roman" pitchFamily="18" charset="0"/>
                <a:ea typeface="宋体" pitchFamily="2" charset="-122"/>
              </a:defRPr>
            </a:lvl3pPr>
            <a:lvl4pPr marL="1600200" indent="-228600" eaLnBrk="0" hangingPunct="0">
              <a:defRPr sz="3200">
                <a:solidFill>
                  <a:schemeClr val="tx1"/>
                </a:solidFill>
                <a:latin typeface="Times New Roman" pitchFamily="18" charset="0"/>
                <a:ea typeface="宋体" pitchFamily="2" charset="-122"/>
              </a:defRPr>
            </a:lvl4pPr>
            <a:lvl5pPr marL="2057400" indent="-228600" eaLnBrk="0" hangingPunct="0">
              <a:defRPr sz="3200">
                <a:solidFill>
                  <a:schemeClr val="tx1"/>
                </a:solidFill>
                <a:latin typeface="Times New Roman" pitchFamily="18" charset="0"/>
                <a:ea typeface="宋体" pitchFamily="2" charset="-122"/>
              </a:defRPr>
            </a:lvl5pPr>
            <a:lvl6pPr marL="25146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6pPr>
            <a:lvl7pPr marL="29718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7pPr>
            <a:lvl8pPr marL="34290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8pPr>
            <a:lvl9pPr marL="38862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9pPr>
          </a:lstStyle>
          <a:p>
            <a:pPr eaLnBrk="1" hangingPunct="1">
              <a:spcBef>
                <a:spcPct val="50000"/>
              </a:spcBef>
            </a:pPr>
            <a:r>
              <a:rPr lang="en-US" sz="3600" b="1">
                <a:solidFill>
                  <a:srgbClr val="FF0000"/>
                </a:solidFill>
                <a:cs typeface="Times New Roman" pitchFamily="18" charset="0"/>
              </a:rPr>
              <a:t>walk</a:t>
            </a:r>
            <a:endParaRPr lang="en-US" sz="3600" b="1">
              <a:solidFill>
                <a:srgbClr val="FF0000"/>
              </a:solidFill>
            </a:endParaRPr>
          </a:p>
        </p:txBody>
      </p:sp>
      <p:sp>
        <p:nvSpPr>
          <p:cNvPr id="33800" name="Text Box 9"/>
          <p:cNvSpPr txBox="1">
            <a:spLocks noChangeArrowheads="1"/>
          </p:cNvSpPr>
          <p:nvPr/>
        </p:nvSpPr>
        <p:spPr bwMode="auto">
          <a:xfrm>
            <a:off x="1655763" y="4435475"/>
            <a:ext cx="1728787" cy="750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a:solidFill>
                  <a:schemeClr val="tx1"/>
                </a:solidFill>
                <a:latin typeface="Times New Roman" pitchFamily="18" charset="0"/>
                <a:ea typeface="宋体" pitchFamily="2" charset="-122"/>
              </a:defRPr>
            </a:lvl1pPr>
            <a:lvl2pPr marL="742950" indent="-285750" eaLnBrk="0" hangingPunct="0">
              <a:defRPr sz="3200">
                <a:solidFill>
                  <a:schemeClr val="tx1"/>
                </a:solidFill>
                <a:latin typeface="Times New Roman" pitchFamily="18" charset="0"/>
                <a:ea typeface="宋体" pitchFamily="2" charset="-122"/>
              </a:defRPr>
            </a:lvl2pPr>
            <a:lvl3pPr marL="1143000" indent="-228600" eaLnBrk="0" hangingPunct="0">
              <a:defRPr sz="3200">
                <a:solidFill>
                  <a:schemeClr val="tx1"/>
                </a:solidFill>
                <a:latin typeface="Times New Roman" pitchFamily="18" charset="0"/>
                <a:ea typeface="宋体" pitchFamily="2" charset="-122"/>
              </a:defRPr>
            </a:lvl3pPr>
            <a:lvl4pPr marL="1600200" indent="-228600" eaLnBrk="0" hangingPunct="0">
              <a:defRPr sz="3200">
                <a:solidFill>
                  <a:schemeClr val="tx1"/>
                </a:solidFill>
                <a:latin typeface="Times New Roman" pitchFamily="18" charset="0"/>
                <a:ea typeface="宋体" pitchFamily="2" charset="-122"/>
              </a:defRPr>
            </a:lvl4pPr>
            <a:lvl5pPr marL="2057400" indent="-228600" eaLnBrk="0" hangingPunct="0">
              <a:defRPr sz="3200">
                <a:solidFill>
                  <a:schemeClr val="tx1"/>
                </a:solidFill>
                <a:latin typeface="Times New Roman" pitchFamily="18" charset="0"/>
                <a:ea typeface="宋体" pitchFamily="2" charset="-122"/>
              </a:defRPr>
            </a:lvl5pPr>
            <a:lvl6pPr marL="25146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6pPr>
            <a:lvl7pPr marL="29718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7pPr>
            <a:lvl8pPr marL="34290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8pPr>
            <a:lvl9pPr marL="38862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9pPr>
          </a:lstStyle>
          <a:p>
            <a:pPr eaLnBrk="1" hangingPunct="1">
              <a:lnSpc>
                <a:spcPct val="120000"/>
              </a:lnSpc>
              <a:spcBef>
                <a:spcPct val="50000"/>
              </a:spcBef>
            </a:pPr>
            <a:r>
              <a:rPr lang="en-US" sz="3600" b="1">
                <a:solidFill>
                  <a:srgbClr val="FF0000"/>
                </a:solidFill>
                <a:cs typeface="Times New Roman" pitchFamily="18" charset="0"/>
              </a:rPr>
              <a:t>dance</a:t>
            </a:r>
            <a:endParaRPr lang="en-US" sz="3600" b="1">
              <a:solidFill>
                <a:srgbClr val="FF0000"/>
              </a:solidFill>
            </a:endParaRPr>
          </a:p>
        </p:txBody>
      </p:sp>
      <p:pic>
        <p:nvPicPr>
          <p:cNvPr id="33801" name="Picture 9" descr="c_m_1316520417411">
            <a:hlinkClick r:id="rId3" action="ppaction://hlinkfile"/>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840538" y="3186113"/>
            <a:ext cx="974725" cy="733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miter lim="800000"/>
                <a:headEnd/>
                <a:tailEnd/>
              </a14:hiddenLine>
            </a:ext>
          </a:extLst>
        </p:spPr>
      </p:pic>
      <p:pic>
        <p:nvPicPr>
          <p:cNvPr id="33802" name="Picture 10" descr="c_m_1316520417411">
            <a:hlinkClick r:id="rId5" action="ppaction://hlinkfile"/>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903913" y="4495800"/>
            <a:ext cx="974725" cy="733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miter lim="800000"/>
                <a:headEnd/>
                <a:tailEnd/>
              </a14:hiddenLine>
            </a:ext>
          </a:extLst>
        </p:spPr>
      </p:pic>
      <p:pic>
        <p:nvPicPr>
          <p:cNvPr id="33803" name="Picture 11" descr="c_m_1316520417411">
            <a:hlinkClick r:id="rId6" action="ppaction://hlinkfile"/>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743325" y="5935663"/>
            <a:ext cx="974725" cy="733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miter lim="800000"/>
                <a:headEnd/>
                <a:tailEnd/>
              </a14:hiddenLine>
            </a:ext>
          </a:extLst>
        </p:spPr>
      </p:pic>
      <p:sp>
        <p:nvSpPr>
          <p:cNvPr id="33804" name="Text Box 5"/>
          <p:cNvSpPr txBox="1">
            <a:spLocks noChangeArrowheads="1"/>
          </p:cNvSpPr>
          <p:nvPr/>
        </p:nvSpPr>
        <p:spPr bwMode="auto">
          <a:xfrm>
            <a:off x="1258888" y="260350"/>
            <a:ext cx="7705725" cy="1644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a:solidFill>
                  <a:schemeClr val="tx1"/>
                </a:solidFill>
                <a:latin typeface="Times New Roman" pitchFamily="18" charset="0"/>
                <a:ea typeface="宋体" pitchFamily="2" charset="-122"/>
              </a:defRPr>
            </a:lvl1pPr>
            <a:lvl2pPr marL="742950" indent="-285750" eaLnBrk="0" hangingPunct="0">
              <a:defRPr sz="3200">
                <a:solidFill>
                  <a:schemeClr val="tx1"/>
                </a:solidFill>
                <a:latin typeface="Times New Roman" pitchFamily="18" charset="0"/>
                <a:ea typeface="宋体" pitchFamily="2" charset="-122"/>
              </a:defRPr>
            </a:lvl2pPr>
            <a:lvl3pPr marL="1143000" indent="-228600" eaLnBrk="0" hangingPunct="0">
              <a:defRPr sz="3200">
                <a:solidFill>
                  <a:schemeClr val="tx1"/>
                </a:solidFill>
                <a:latin typeface="Times New Roman" pitchFamily="18" charset="0"/>
                <a:ea typeface="宋体" pitchFamily="2" charset="-122"/>
              </a:defRPr>
            </a:lvl3pPr>
            <a:lvl4pPr marL="1600200" indent="-228600" eaLnBrk="0" hangingPunct="0">
              <a:defRPr sz="3200">
                <a:solidFill>
                  <a:schemeClr val="tx1"/>
                </a:solidFill>
                <a:latin typeface="Times New Roman" pitchFamily="18" charset="0"/>
                <a:ea typeface="宋体" pitchFamily="2" charset="-122"/>
              </a:defRPr>
            </a:lvl4pPr>
            <a:lvl5pPr marL="2057400" indent="-228600" eaLnBrk="0" hangingPunct="0">
              <a:defRPr sz="3200">
                <a:solidFill>
                  <a:schemeClr val="tx1"/>
                </a:solidFill>
                <a:latin typeface="Times New Roman" pitchFamily="18" charset="0"/>
                <a:ea typeface="宋体" pitchFamily="2" charset="-122"/>
              </a:defRPr>
            </a:lvl5pPr>
            <a:lvl6pPr marL="25146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6pPr>
            <a:lvl7pPr marL="29718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7pPr>
            <a:lvl8pPr marL="34290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8pPr>
            <a:lvl9pPr marL="38862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9pPr>
          </a:lstStyle>
          <a:p>
            <a:pPr eaLnBrk="1" hangingPunct="1">
              <a:spcBef>
                <a:spcPct val="50000"/>
              </a:spcBef>
            </a:pPr>
            <a:r>
              <a:rPr lang="en-US" sz="3400" b="1">
                <a:solidFill>
                  <a:srgbClr val="CC00FF"/>
                </a:solidFill>
                <a:latin typeface="Arial" pitchFamily="34" charset="0"/>
              </a:rPr>
              <a:t>Read the article again quickly. Complete the sentences about what robots can do now.</a:t>
            </a:r>
          </a:p>
        </p:txBody>
      </p:sp>
      <p:sp>
        <p:nvSpPr>
          <p:cNvPr id="33805" name="Oval 2"/>
          <p:cNvSpPr>
            <a:spLocks noChangeArrowheads="1"/>
          </p:cNvSpPr>
          <p:nvPr/>
        </p:nvSpPr>
        <p:spPr bwMode="auto">
          <a:xfrm>
            <a:off x="217488" y="476250"/>
            <a:ext cx="898525" cy="990600"/>
          </a:xfrm>
          <a:prstGeom prst="ellipse">
            <a:avLst/>
          </a:prstGeom>
          <a:solidFill>
            <a:srgbClr val="FFFF00"/>
          </a:solidFill>
          <a:ln w="9525" cmpd="sng">
            <a:solidFill>
              <a:schemeClr val="tx1"/>
            </a:solidFill>
            <a:round/>
            <a:headEnd/>
            <a:tailEnd/>
          </a:ln>
        </p:spPr>
        <p:txBody>
          <a:bodyPr wrap="none" anchor="ctr"/>
          <a:lstStyle/>
          <a:p>
            <a:pPr algn="ctr"/>
            <a:r>
              <a:rPr lang="en-US" sz="4000" b="1">
                <a:latin typeface="Times New Roman" pitchFamily="18" charset="0"/>
              </a:rPr>
              <a:t>2c</a:t>
            </a:r>
          </a:p>
        </p:txBody>
      </p:sp>
    </p:spTree>
  </p:cSld>
  <p:clrMapOvr>
    <a:masterClrMapping/>
  </p:clrMapOvr>
  <p:transition>
    <p:plus/>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 presetClass="entr" presetSubtype="16" fill="hold" grpId="0" nodeType="withEffect">
                                  <p:stCondLst>
                                    <p:cond delay="0"/>
                                  </p:stCondLst>
                                  <p:childTnLst>
                                    <p:set>
                                      <p:cBhvr>
                                        <p:cTn id="6" dur="1" fill="hold">
                                          <p:stCondLst>
                                            <p:cond delay="0"/>
                                          </p:stCondLst>
                                        </p:cTn>
                                        <p:tgtEl>
                                          <p:spTgt spid="33805"/>
                                        </p:tgtEl>
                                        <p:attrNameLst>
                                          <p:attrName>style.visibility</p:attrName>
                                        </p:attrNameLst>
                                      </p:cBhvr>
                                      <p:to>
                                        <p:strVal val="visible"/>
                                      </p:to>
                                    </p:set>
                                    <p:animEffect transition="in" filter="box(in)">
                                      <p:cBhvr>
                                        <p:cTn id="7" dur="500"/>
                                        <p:tgtEl>
                                          <p:spTgt spid="33805"/>
                                        </p:tgtEl>
                                      </p:cBhvr>
                                    </p:animEffect>
                                  </p:childTnLst>
                                </p:cTn>
                              </p:par>
                              <p:par>
                                <p:cTn id="8" presetID="8" presetClass="entr" presetSubtype="16" fill="hold" grpId="0" nodeType="withEffect">
                                  <p:stCondLst>
                                    <p:cond delay="0"/>
                                  </p:stCondLst>
                                  <p:childTnLst>
                                    <p:set>
                                      <p:cBhvr>
                                        <p:cTn id="9" dur="1" fill="hold">
                                          <p:stCondLst>
                                            <p:cond delay="0"/>
                                          </p:stCondLst>
                                        </p:cTn>
                                        <p:tgtEl>
                                          <p:spTgt spid="33804"/>
                                        </p:tgtEl>
                                        <p:attrNameLst>
                                          <p:attrName>style.visibility</p:attrName>
                                        </p:attrNameLst>
                                      </p:cBhvr>
                                      <p:to>
                                        <p:strVal val="visible"/>
                                      </p:to>
                                    </p:set>
                                    <p:animEffect transition="in" filter="diamond(in)">
                                      <p:cBhvr>
                                        <p:cTn id="10" dur="500"/>
                                        <p:tgtEl>
                                          <p:spTgt spid="33804"/>
                                        </p:tgtEl>
                                      </p:cBhvr>
                                    </p:animEffect>
                                  </p:childTnLst>
                                </p:cTn>
                              </p:par>
                            </p:childTnLst>
                          </p:cTn>
                        </p:par>
                      </p:childTnLst>
                    </p:cTn>
                  </p:par>
                  <p:par>
                    <p:cTn id="11" fill="hold" nodeType="clickPar">
                      <p:stCondLst>
                        <p:cond delay="indefinite"/>
                      </p:stCondLst>
                      <p:childTnLst>
                        <p:par>
                          <p:cTn id="12" fill="hold" nodeType="withGroup">
                            <p:stCondLst>
                              <p:cond delay="0"/>
                            </p:stCondLst>
                            <p:childTnLst>
                              <p:par>
                                <p:cTn id="13" presetID="2" presetClass="entr" presetSubtype="6" fill="hold" grpId="0" nodeType="clickEffect">
                                  <p:stCondLst>
                                    <p:cond delay="0"/>
                                  </p:stCondLst>
                                  <p:childTnLst>
                                    <p:set>
                                      <p:cBhvr>
                                        <p:cTn id="14" dur="1" fill="hold">
                                          <p:stCondLst>
                                            <p:cond delay="0"/>
                                          </p:stCondLst>
                                        </p:cTn>
                                        <p:tgtEl>
                                          <p:spTgt spid="33794"/>
                                        </p:tgtEl>
                                        <p:attrNameLst>
                                          <p:attrName>style.visibility</p:attrName>
                                        </p:attrNameLst>
                                      </p:cBhvr>
                                      <p:to>
                                        <p:strVal val="visible"/>
                                      </p:to>
                                    </p:set>
                                    <p:anim calcmode="lin" valueType="num">
                                      <p:cBhvr additive="base">
                                        <p:cTn id="15" dur="500" fill="hold"/>
                                        <p:tgtEl>
                                          <p:spTgt spid="33794"/>
                                        </p:tgtEl>
                                        <p:attrNameLst>
                                          <p:attrName>ppt_x</p:attrName>
                                        </p:attrNameLst>
                                      </p:cBhvr>
                                      <p:tavLst>
                                        <p:tav tm="0">
                                          <p:val>
                                            <p:strVal val="1+#ppt_w/2"/>
                                          </p:val>
                                        </p:tav>
                                        <p:tav tm="100000">
                                          <p:val>
                                            <p:strVal val="#ppt_x"/>
                                          </p:val>
                                        </p:tav>
                                      </p:tavLst>
                                    </p:anim>
                                    <p:anim calcmode="lin" valueType="num">
                                      <p:cBhvr additive="base">
                                        <p:cTn id="16" dur="500" fill="hold"/>
                                        <p:tgtEl>
                                          <p:spTgt spid="33794"/>
                                        </p:tgtEl>
                                        <p:attrNameLst>
                                          <p:attrName>ppt_y</p:attrName>
                                        </p:attrNameLst>
                                      </p:cBhvr>
                                      <p:tavLst>
                                        <p:tav tm="0">
                                          <p:val>
                                            <p:strVal val="1+#ppt_h/2"/>
                                          </p:val>
                                        </p:tav>
                                        <p:tav tm="100000">
                                          <p:val>
                                            <p:strVal val="#ppt_y"/>
                                          </p:val>
                                        </p:tav>
                                      </p:tavLst>
                                    </p:anim>
                                  </p:childTnLst>
                                </p:cTn>
                              </p:par>
                            </p:childTnLst>
                          </p:cTn>
                        </p:par>
                      </p:childTnLst>
                    </p:cTn>
                  </p:par>
                  <p:par>
                    <p:cTn id="17" fill="hold" nodeType="clickPar">
                      <p:stCondLst>
                        <p:cond delay="indefinite"/>
                      </p:stCondLst>
                      <p:childTnLst>
                        <p:par>
                          <p:cTn id="18" fill="hold" nodeType="withGroup">
                            <p:stCondLst>
                              <p:cond delay="0"/>
                            </p:stCondLst>
                            <p:childTnLst>
                              <p:par>
                                <p:cTn id="19" presetID="54" presetClass="entr" presetSubtype="0" accel="100000" fill="hold" grpId="0" nodeType="clickEffect">
                                  <p:stCondLst>
                                    <p:cond delay="0"/>
                                  </p:stCondLst>
                                  <p:childTnLst>
                                    <p:set>
                                      <p:cBhvr>
                                        <p:cTn id="20" dur="1" fill="hold">
                                          <p:stCondLst>
                                            <p:cond delay="0"/>
                                          </p:stCondLst>
                                        </p:cTn>
                                        <p:tgtEl>
                                          <p:spTgt spid="33795"/>
                                        </p:tgtEl>
                                        <p:attrNameLst>
                                          <p:attrName>style.visibility</p:attrName>
                                        </p:attrNameLst>
                                      </p:cBhvr>
                                      <p:to>
                                        <p:strVal val="visible"/>
                                      </p:to>
                                    </p:set>
                                    <p:anim calcmode="lin" valueType="num">
                                      <p:cBhvr>
                                        <p:cTn id="21" dur="500" fill="hold"/>
                                        <p:tgtEl>
                                          <p:spTgt spid="33795"/>
                                        </p:tgtEl>
                                        <p:attrNameLst>
                                          <p:attrName>ppt_w</p:attrName>
                                        </p:attrNameLst>
                                      </p:cBhvr>
                                      <p:tavLst>
                                        <p:tav tm="0">
                                          <p:val>
                                            <p:strVal val="#ppt_w*0.05"/>
                                          </p:val>
                                        </p:tav>
                                        <p:tav tm="100000">
                                          <p:val>
                                            <p:strVal val="#ppt_w"/>
                                          </p:val>
                                        </p:tav>
                                      </p:tavLst>
                                    </p:anim>
                                    <p:anim calcmode="lin" valueType="num">
                                      <p:cBhvr>
                                        <p:cTn id="22" dur="500" fill="hold"/>
                                        <p:tgtEl>
                                          <p:spTgt spid="33795"/>
                                        </p:tgtEl>
                                        <p:attrNameLst>
                                          <p:attrName>ppt_h</p:attrName>
                                        </p:attrNameLst>
                                      </p:cBhvr>
                                      <p:tavLst>
                                        <p:tav tm="0">
                                          <p:val>
                                            <p:strVal val="#ppt_h"/>
                                          </p:val>
                                        </p:tav>
                                        <p:tav tm="100000">
                                          <p:val>
                                            <p:strVal val="#ppt_h"/>
                                          </p:val>
                                        </p:tav>
                                      </p:tavLst>
                                    </p:anim>
                                    <p:anim calcmode="lin" valueType="num">
                                      <p:cBhvr>
                                        <p:cTn id="23" dur="500" fill="hold"/>
                                        <p:tgtEl>
                                          <p:spTgt spid="33795"/>
                                        </p:tgtEl>
                                        <p:attrNameLst>
                                          <p:attrName>ppt_x</p:attrName>
                                        </p:attrNameLst>
                                      </p:cBhvr>
                                      <p:tavLst>
                                        <p:tav tm="0">
                                          <p:val>
                                            <p:strVal val="#ppt_x-.2"/>
                                          </p:val>
                                        </p:tav>
                                        <p:tav tm="100000">
                                          <p:val>
                                            <p:strVal val="#ppt_x"/>
                                          </p:val>
                                        </p:tav>
                                      </p:tavLst>
                                    </p:anim>
                                    <p:anim calcmode="lin" valueType="num">
                                      <p:cBhvr>
                                        <p:cTn id="24" dur="500" fill="hold"/>
                                        <p:tgtEl>
                                          <p:spTgt spid="33795"/>
                                        </p:tgtEl>
                                        <p:attrNameLst>
                                          <p:attrName>ppt_y</p:attrName>
                                        </p:attrNameLst>
                                      </p:cBhvr>
                                      <p:tavLst>
                                        <p:tav tm="0">
                                          <p:val>
                                            <p:strVal val="#ppt_y"/>
                                          </p:val>
                                        </p:tav>
                                        <p:tav tm="100000">
                                          <p:val>
                                            <p:strVal val="#ppt_y"/>
                                          </p:val>
                                        </p:tav>
                                      </p:tavLst>
                                    </p:anim>
                                    <p:animEffect transition="in" filter="fade">
                                      <p:cBhvr>
                                        <p:cTn id="25" dur="500"/>
                                        <p:tgtEl>
                                          <p:spTgt spid="33795"/>
                                        </p:tgtEl>
                                      </p:cBhvr>
                                    </p:animEffect>
                                  </p:childTnLst>
                                </p:cTn>
                              </p:par>
                            </p:childTnLst>
                          </p:cTn>
                        </p:par>
                      </p:childTnLst>
                    </p:cTn>
                  </p:par>
                  <p:par>
                    <p:cTn id="26" fill="hold" nodeType="clickPar">
                      <p:stCondLst>
                        <p:cond delay="indefinite"/>
                      </p:stCondLst>
                      <p:childTnLst>
                        <p:par>
                          <p:cTn id="27" fill="hold" nodeType="withGroup">
                            <p:stCondLst>
                              <p:cond delay="0"/>
                            </p:stCondLst>
                            <p:childTnLst>
                              <p:par>
                                <p:cTn id="28" presetID="15" presetClass="entr" presetSubtype="0" fill="hold" grpId="0" nodeType="clickEffect">
                                  <p:stCondLst>
                                    <p:cond delay="0"/>
                                  </p:stCondLst>
                                  <p:childTnLst>
                                    <p:set>
                                      <p:cBhvr>
                                        <p:cTn id="29" dur="1" fill="hold">
                                          <p:stCondLst>
                                            <p:cond delay="0"/>
                                          </p:stCondLst>
                                        </p:cTn>
                                        <p:tgtEl>
                                          <p:spTgt spid="33796"/>
                                        </p:tgtEl>
                                        <p:attrNameLst>
                                          <p:attrName>style.visibility</p:attrName>
                                        </p:attrNameLst>
                                      </p:cBhvr>
                                      <p:to>
                                        <p:strVal val="visible"/>
                                      </p:to>
                                    </p:set>
                                    <p:anim calcmode="lin" valueType="num">
                                      <p:cBhvr>
                                        <p:cTn id="30" dur="1000" fill="hold"/>
                                        <p:tgtEl>
                                          <p:spTgt spid="33796"/>
                                        </p:tgtEl>
                                        <p:attrNameLst>
                                          <p:attrName>ppt_w</p:attrName>
                                        </p:attrNameLst>
                                      </p:cBhvr>
                                      <p:tavLst>
                                        <p:tav tm="0">
                                          <p:val>
                                            <p:fltVal val="0"/>
                                          </p:val>
                                        </p:tav>
                                        <p:tav tm="100000">
                                          <p:val>
                                            <p:strVal val="#ppt_w"/>
                                          </p:val>
                                        </p:tav>
                                      </p:tavLst>
                                    </p:anim>
                                    <p:anim calcmode="lin" valueType="num">
                                      <p:cBhvr>
                                        <p:cTn id="31" dur="1000" fill="hold"/>
                                        <p:tgtEl>
                                          <p:spTgt spid="33796"/>
                                        </p:tgtEl>
                                        <p:attrNameLst>
                                          <p:attrName>ppt_h</p:attrName>
                                        </p:attrNameLst>
                                      </p:cBhvr>
                                      <p:tavLst>
                                        <p:tav tm="0">
                                          <p:val>
                                            <p:fltVal val="0"/>
                                          </p:val>
                                        </p:tav>
                                        <p:tav tm="100000">
                                          <p:val>
                                            <p:strVal val="#ppt_h"/>
                                          </p:val>
                                        </p:tav>
                                      </p:tavLst>
                                    </p:anim>
                                    <p:anim calcmode="lin" valueType="num">
                                      <p:cBhvr>
                                        <p:cTn id="32" dur="1000" fill="hold"/>
                                        <p:tgtEl>
                                          <p:spTgt spid="33796"/>
                                        </p:tgtEl>
                                        <p:attrNameLst>
                                          <p:attrName>ppt_x</p:attrName>
                                        </p:attrNameLst>
                                      </p:cBhvr>
                                      <p:tavLst>
                                        <p:tav tm="0" fmla="#ppt_x+(cos(-2*pi*(1-$))*-#ppt_x-sin(-2*pi*(1-$))*(1-#ppt_y))*(1-$)">
                                          <p:val>
                                            <p:fltVal val="0"/>
                                          </p:val>
                                        </p:tav>
                                        <p:tav tm="100000">
                                          <p:val>
                                            <p:fltVal val="1"/>
                                          </p:val>
                                        </p:tav>
                                      </p:tavLst>
                                    </p:anim>
                                    <p:anim calcmode="lin" valueType="num">
                                      <p:cBhvr>
                                        <p:cTn id="33" dur="1000" fill="hold"/>
                                        <p:tgtEl>
                                          <p:spTgt spid="33796"/>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34" fill="hold" nodeType="clickPar">
                      <p:stCondLst>
                        <p:cond delay="indefinite"/>
                      </p:stCondLst>
                      <p:childTnLst>
                        <p:par>
                          <p:cTn id="35" fill="hold" nodeType="withGroup">
                            <p:stCondLst>
                              <p:cond delay="0"/>
                            </p:stCondLst>
                            <p:childTnLst>
                              <p:par>
                                <p:cTn id="36" presetID="3" presetClass="entr" presetSubtype="10" fill="hold" nodeType="clickEffect">
                                  <p:stCondLst>
                                    <p:cond delay="0"/>
                                  </p:stCondLst>
                                  <p:childTnLst>
                                    <p:set>
                                      <p:cBhvr>
                                        <p:cTn id="37" dur="1" fill="hold">
                                          <p:stCondLst>
                                            <p:cond delay="0"/>
                                          </p:stCondLst>
                                        </p:cTn>
                                        <p:tgtEl>
                                          <p:spTgt spid="33801"/>
                                        </p:tgtEl>
                                        <p:attrNameLst>
                                          <p:attrName>style.visibility</p:attrName>
                                        </p:attrNameLst>
                                      </p:cBhvr>
                                      <p:to>
                                        <p:strVal val="visible"/>
                                      </p:to>
                                    </p:set>
                                    <p:animEffect transition="in" filter="blinds(horizontal)">
                                      <p:cBhvr>
                                        <p:cTn id="38" dur="500"/>
                                        <p:tgtEl>
                                          <p:spTgt spid="33801"/>
                                        </p:tgtEl>
                                      </p:cBhvr>
                                    </p:animEffect>
                                  </p:childTnLst>
                                </p:cTn>
                              </p:par>
                            </p:childTnLst>
                          </p:cTn>
                        </p:par>
                      </p:childTnLst>
                    </p:cTn>
                  </p:par>
                  <p:par>
                    <p:cTn id="39" fill="hold" nodeType="clickPar">
                      <p:stCondLst>
                        <p:cond delay="indefinite"/>
                      </p:stCondLst>
                      <p:childTnLst>
                        <p:par>
                          <p:cTn id="40" fill="hold" nodeType="withGroup">
                            <p:stCondLst>
                              <p:cond delay="0"/>
                            </p:stCondLst>
                            <p:childTnLst>
                              <p:par>
                                <p:cTn id="41" presetID="54" presetClass="entr" presetSubtype="0" accel="100000" fill="hold" grpId="0" nodeType="clickEffect">
                                  <p:stCondLst>
                                    <p:cond delay="0"/>
                                  </p:stCondLst>
                                  <p:childTnLst>
                                    <p:set>
                                      <p:cBhvr>
                                        <p:cTn id="42" dur="1" fill="hold">
                                          <p:stCondLst>
                                            <p:cond delay="0"/>
                                          </p:stCondLst>
                                        </p:cTn>
                                        <p:tgtEl>
                                          <p:spTgt spid="33799"/>
                                        </p:tgtEl>
                                        <p:attrNameLst>
                                          <p:attrName>style.visibility</p:attrName>
                                        </p:attrNameLst>
                                      </p:cBhvr>
                                      <p:to>
                                        <p:strVal val="visible"/>
                                      </p:to>
                                    </p:set>
                                    <p:anim calcmode="lin" valueType="num">
                                      <p:cBhvr>
                                        <p:cTn id="43" dur="500" fill="hold"/>
                                        <p:tgtEl>
                                          <p:spTgt spid="33799"/>
                                        </p:tgtEl>
                                        <p:attrNameLst>
                                          <p:attrName>ppt_w</p:attrName>
                                        </p:attrNameLst>
                                      </p:cBhvr>
                                      <p:tavLst>
                                        <p:tav tm="0">
                                          <p:val>
                                            <p:strVal val="#ppt_w*0.05"/>
                                          </p:val>
                                        </p:tav>
                                        <p:tav tm="100000">
                                          <p:val>
                                            <p:strVal val="#ppt_w"/>
                                          </p:val>
                                        </p:tav>
                                      </p:tavLst>
                                    </p:anim>
                                    <p:anim calcmode="lin" valueType="num">
                                      <p:cBhvr>
                                        <p:cTn id="44" dur="500" fill="hold"/>
                                        <p:tgtEl>
                                          <p:spTgt spid="33799"/>
                                        </p:tgtEl>
                                        <p:attrNameLst>
                                          <p:attrName>ppt_h</p:attrName>
                                        </p:attrNameLst>
                                      </p:cBhvr>
                                      <p:tavLst>
                                        <p:tav tm="0">
                                          <p:val>
                                            <p:strVal val="#ppt_h"/>
                                          </p:val>
                                        </p:tav>
                                        <p:tav tm="100000">
                                          <p:val>
                                            <p:strVal val="#ppt_h"/>
                                          </p:val>
                                        </p:tav>
                                      </p:tavLst>
                                    </p:anim>
                                    <p:anim calcmode="lin" valueType="num">
                                      <p:cBhvr>
                                        <p:cTn id="45" dur="500" fill="hold"/>
                                        <p:tgtEl>
                                          <p:spTgt spid="33799"/>
                                        </p:tgtEl>
                                        <p:attrNameLst>
                                          <p:attrName>ppt_x</p:attrName>
                                        </p:attrNameLst>
                                      </p:cBhvr>
                                      <p:tavLst>
                                        <p:tav tm="0">
                                          <p:val>
                                            <p:strVal val="#ppt_x-.2"/>
                                          </p:val>
                                        </p:tav>
                                        <p:tav tm="100000">
                                          <p:val>
                                            <p:strVal val="#ppt_x"/>
                                          </p:val>
                                        </p:tav>
                                      </p:tavLst>
                                    </p:anim>
                                    <p:anim calcmode="lin" valueType="num">
                                      <p:cBhvr>
                                        <p:cTn id="46" dur="500" fill="hold"/>
                                        <p:tgtEl>
                                          <p:spTgt spid="33799"/>
                                        </p:tgtEl>
                                        <p:attrNameLst>
                                          <p:attrName>ppt_y</p:attrName>
                                        </p:attrNameLst>
                                      </p:cBhvr>
                                      <p:tavLst>
                                        <p:tav tm="0">
                                          <p:val>
                                            <p:strVal val="#ppt_y"/>
                                          </p:val>
                                        </p:tav>
                                        <p:tav tm="100000">
                                          <p:val>
                                            <p:strVal val="#ppt_y"/>
                                          </p:val>
                                        </p:tav>
                                      </p:tavLst>
                                    </p:anim>
                                    <p:animEffect transition="in" filter="fade">
                                      <p:cBhvr>
                                        <p:cTn id="47" dur="500"/>
                                        <p:tgtEl>
                                          <p:spTgt spid="33799"/>
                                        </p:tgtEl>
                                      </p:cBhvr>
                                    </p:animEffect>
                                  </p:childTnLst>
                                </p:cTn>
                              </p:par>
                            </p:childTnLst>
                          </p:cTn>
                        </p:par>
                      </p:childTnLst>
                    </p:cTn>
                  </p:par>
                  <p:par>
                    <p:cTn id="48" fill="hold" nodeType="clickPar">
                      <p:stCondLst>
                        <p:cond delay="indefinite"/>
                      </p:stCondLst>
                      <p:childTnLst>
                        <p:par>
                          <p:cTn id="49" fill="hold" nodeType="withGroup">
                            <p:stCondLst>
                              <p:cond delay="0"/>
                            </p:stCondLst>
                            <p:childTnLst>
                              <p:par>
                                <p:cTn id="50" presetID="54" presetClass="entr" presetSubtype="0" accel="100000" fill="hold" grpId="0" nodeType="clickEffect">
                                  <p:stCondLst>
                                    <p:cond delay="0"/>
                                  </p:stCondLst>
                                  <p:childTnLst>
                                    <p:set>
                                      <p:cBhvr>
                                        <p:cTn id="51" dur="1" fill="hold">
                                          <p:stCondLst>
                                            <p:cond delay="0"/>
                                          </p:stCondLst>
                                        </p:cTn>
                                        <p:tgtEl>
                                          <p:spTgt spid="33800"/>
                                        </p:tgtEl>
                                        <p:attrNameLst>
                                          <p:attrName>style.visibility</p:attrName>
                                        </p:attrNameLst>
                                      </p:cBhvr>
                                      <p:to>
                                        <p:strVal val="visible"/>
                                      </p:to>
                                    </p:set>
                                    <p:anim calcmode="lin" valueType="num">
                                      <p:cBhvr>
                                        <p:cTn id="52" dur="500" fill="hold"/>
                                        <p:tgtEl>
                                          <p:spTgt spid="33800"/>
                                        </p:tgtEl>
                                        <p:attrNameLst>
                                          <p:attrName>ppt_w</p:attrName>
                                        </p:attrNameLst>
                                      </p:cBhvr>
                                      <p:tavLst>
                                        <p:tav tm="0">
                                          <p:val>
                                            <p:strVal val="#ppt_w*0.05"/>
                                          </p:val>
                                        </p:tav>
                                        <p:tav tm="100000">
                                          <p:val>
                                            <p:strVal val="#ppt_w"/>
                                          </p:val>
                                        </p:tav>
                                      </p:tavLst>
                                    </p:anim>
                                    <p:anim calcmode="lin" valueType="num">
                                      <p:cBhvr>
                                        <p:cTn id="53" dur="500" fill="hold"/>
                                        <p:tgtEl>
                                          <p:spTgt spid="33800"/>
                                        </p:tgtEl>
                                        <p:attrNameLst>
                                          <p:attrName>ppt_h</p:attrName>
                                        </p:attrNameLst>
                                      </p:cBhvr>
                                      <p:tavLst>
                                        <p:tav tm="0">
                                          <p:val>
                                            <p:strVal val="#ppt_h"/>
                                          </p:val>
                                        </p:tav>
                                        <p:tav tm="100000">
                                          <p:val>
                                            <p:strVal val="#ppt_h"/>
                                          </p:val>
                                        </p:tav>
                                      </p:tavLst>
                                    </p:anim>
                                    <p:anim calcmode="lin" valueType="num">
                                      <p:cBhvr>
                                        <p:cTn id="54" dur="500" fill="hold"/>
                                        <p:tgtEl>
                                          <p:spTgt spid="33800"/>
                                        </p:tgtEl>
                                        <p:attrNameLst>
                                          <p:attrName>ppt_x</p:attrName>
                                        </p:attrNameLst>
                                      </p:cBhvr>
                                      <p:tavLst>
                                        <p:tav tm="0">
                                          <p:val>
                                            <p:strVal val="#ppt_x-.2"/>
                                          </p:val>
                                        </p:tav>
                                        <p:tav tm="100000">
                                          <p:val>
                                            <p:strVal val="#ppt_x"/>
                                          </p:val>
                                        </p:tav>
                                      </p:tavLst>
                                    </p:anim>
                                    <p:anim calcmode="lin" valueType="num">
                                      <p:cBhvr>
                                        <p:cTn id="55" dur="500" fill="hold"/>
                                        <p:tgtEl>
                                          <p:spTgt spid="33800"/>
                                        </p:tgtEl>
                                        <p:attrNameLst>
                                          <p:attrName>ppt_y</p:attrName>
                                        </p:attrNameLst>
                                      </p:cBhvr>
                                      <p:tavLst>
                                        <p:tav tm="0">
                                          <p:val>
                                            <p:strVal val="#ppt_y"/>
                                          </p:val>
                                        </p:tav>
                                        <p:tav tm="100000">
                                          <p:val>
                                            <p:strVal val="#ppt_y"/>
                                          </p:val>
                                        </p:tav>
                                      </p:tavLst>
                                    </p:anim>
                                    <p:animEffect transition="in" filter="fade">
                                      <p:cBhvr>
                                        <p:cTn id="56" dur="500"/>
                                        <p:tgtEl>
                                          <p:spTgt spid="33800"/>
                                        </p:tgtEl>
                                      </p:cBhvr>
                                    </p:animEffect>
                                  </p:childTnLst>
                                </p:cTn>
                              </p:par>
                            </p:childTnLst>
                          </p:cTn>
                        </p:par>
                      </p:childTnLst>
                    </p:cTn>
                  </p:par>
                  <p:par>
                    <p:cTn id="57" fill="hold" nodeType="clickPar">
                      <p:stCondLst>
                        <p:cond delay="indefinite"/>
                      </p:stCondLst>
                      <p:childTnLst>
                        <p:par>
                          <p:cTn id="58" fill="hold" nodeType="withGroup">
                            <p:stCondLst>
                              <p:cond delay="0"/>
                            </p:stCondLst>
                            <p:childTnLst>
                              <p:par>
                                <p:cTn id="59" presetID="3" presetClass="entr" presetSubtype="10" fill="hold" nodeType="clickEffect">
                                  <p:stCondLst>
                                    <p:cond delay="0"/>
                                  </p:stCondLst>
                                  <p:childTnLst>
                                    <p:set>
                                      <p:cBhvr>
                                        <p:cTn id="60" dur="1" fill="hold">
                                          <p:stCondLst>
                                            <p:cond delay="0"/>
                                          </p:stCondLst>
                                        </p:cTn>
                                        <p:tgtEl>
                                          <p:spTgt spid="33802"/>
                                        </p:tgtEl>
                                        <p:attrNameLst>
                                          <p:attrName>style.visibility</p:attrName>
                                        </p:attrNameLst>
                                      </p:cBhvr>
                                      <p:to>
                                        <p:strVal val="visible"/>
                                      </p:to>
                                    </p:set>
                                    <p:animEffect transition="in" filter="blinds(horizontal)">
                                      <p:cBhvr>
                                        <p:cTn id="61" dur="500"/>
                                        <p:tgtEl>
                                          <p:spTgt spid="33802"/>
                                        </p:tgtEl>
                                      </p:cBhvr>
                                    </p:animEffect>
                                  </p:childTnLst>
                                </p:cTn>
                              </p:par>
                            </p:childTnLst>
                          </p:cTn>
                        </p:par>
                      </p:childTnLst>
                    </p:cTn>
                  </p:par>
                  <p:par>
                    <p:cTn id="62" fill="hold" nodeType="clickPar">
                      <p:stCondLst>
                        <p:cond delay="indefinite"/>
                      </p:stCondLst>
                      <p:childTnLst>
                        <p:par>
                          <p:cTn id="63" fill="hold" nodeType="withGroup">
                            <p:stCondLst>
                              <p:cond delay="0"/>
                            </p:stCondLst>
                            <p:childTnLst>
                              <p:par>
                                <p:cTn id="64" presetID="26" presetClass="entr" presetSubtype="0" fill="hold" grpId="0" nodeType="clickEffect">
                                  <p:stCondLst>
                                    <p:cond delay="0"/>
                                  </p:stCondLst>
                                  <p:childTnLst>
                                    <p:set>
                                      <p:cBhvr>
                                        <p:cTn id="65" dur="1" fill="hold">
                                          <p:stCondLst>
                                            <p:cond delay="0"/>
                                          </p:stCondLst>
                                        </p:cTn>
                                        <p:tgtEl>
                                          <p:spTgt spid="33797"/>
                                        </p:tgtEl>
                                        <p:attrNameLst>
                                          <p:attrName>style.visibility</p:attrName>
                                        </p:attrNameLst>
                                      </p:cBhvr>
                                      <p:to>
                                        <p:strVal val="visible"/>
                                      </p:to>
                                    </p:set>
                                    <p:animEffect transition="in" filter="wipe(down)">
                                      <p:cBhvr>
                                        <p:cTn id="66" dur="145">
                                          <p:stCondLst>
                                            <p:cond delay="0"/>
                                          </p:stCondLst>
                                        </p:cTn>
                                        <p:tgtEl>
                                          <p:spTgt spid="33797"/>
                                        </p:tgtEl>
                                      </p:cBhvr>
                                    </p:animEffect>
                                    <p:anim calcmode="lin" valueType="num">
                                      <p:cBhvr>
                                        <p:cTn id="67" dur="456" tmFilter="0,0; 0.14,0.36; 0.43,0.73; 0.71,0.91; 1.0,1.0">
                                          <p:stCondLst>
                                            <p:cond delay="0"/>
                                          </p:stCondLst>
                                        </p:cTn>
                                        <p:tgtEl>
                                          <p:spTgt spid="33797"/>
                                        </p:tgtEl>
                                        <p:attrNameLst>
                                          <p:attrName>ppt_x</p:attrName>
                                        </p:attrNameLst>
                                      </p:cBhvr>
                                      <p:tavLst>
                                        <p:tav tm="0">
                                          <p:val>
                                            <p:strVal val="#ppt_x-0.25"/>
                                          </p:val>
                                        </p:tav>
                                        <p:tav tm="100000">
                                          <p:val>
                                            <p:strVal val="#ppt_x"/>
                                          </p:val>
                                        </p:tav>
                                      </p:tavLst>
                                    </p:anim>
                                    <p:anim calcmode="lin" valueType="num">
                                      <p:cBhvr>
                                        <p:cTn id="68" dur="166" tmFilter="0.0,0.0; 0.25,0.07; 0.50,0.2; 0.75,0.467; 1.0,1.0">
                                          <p:stCondLst>
                                            <p:cond delay="0"/>
                                          </p:stCondLst>
                                        </p:cTn>
                                        <p:tgtEl>
                                          <p:spTgt spid="33797"/>
                                        </p:tgtEl>
                                        <p:attrNameLst>
                                          <p:attrName>ppt_y</p:attrName>
                                        </p:attrNameLst>
                                      </p:cBhvr>
                                      <p:tavLst>
                                        <p:tav tm="0" fmla="#ppt_y-sin(pi*$)/3">
                                          <p:val>
                                            <p:fltVal val="0.5"/>
                                          </p:val>
                                        </p:tav>
                                        <p:tav tm="100000">
                                          <p:val>
                                            <p:fltVal val="1"/>
                                          </p:val>
                                        </p:tav>
                                      </p:tavLst>
                                    </p:anim>
                                    <p:anim calcmode="lin" valueType="num">
                                      <p:cBhvr>
                                        <p:cTn id="69" dur="166" tmFilter="0, 0; 0.125,0.2665; 0.25,0.4; 0.375,0.465; 0.5,0.5;  0.625,0.535; 0.75,0.6; 0.875,0.7335; 1,1">
                                          <p:stCondLst>
                                            <p:cond delay="166"/>
                                          </p:stCondLst>
                                        </p:cTn>
                                        <p:tgtEl>
                                          <p:spTgt spid="33797"/>
                                        </p:tgtEl>
                                        <p:attrNameLst>
                                          <p:attrName>ppt_y</p:attrName>
                                        </p:attrNameLst>
                                      </p:cBhvr>
                                      <p:tavLst>
                                        <p:tav tm="0" fmla="#ppt_y-sin(pi*$)/9">
                                          <p:val>
                                            <p:fltVal val="0"/>
                                          </p:val>
                                        </p:tav>
                                        <p:tav tm="100000">
                                          <p:val>
                                            <p:fltVal val="1"/>
                                          </p:val>
                                        </p:tav>
                                      </p:tavLst>
                                    </p:anim>
                                    <p:anim calcmode="lin" valueType="num">
                                      <p:cBhvr>
                                        <p:cTn id="70" dur="83" tmFilter="0, 0; 0.125,0.2665; 0.25,0.4; 0.375,0.465; 0.5,0.5;  0.625,0.535; 0.75,0.6; 0.875,0.7335; 1,1">
                                          <p:stCondLst>
                                            <p:cond delay="331"/>
                                          </p:stCondLst>
                                        </p:cTn>
                                        <p:tgtEl>
                                          <p:spTgt spid="33797"/>
                                        </p:tgtEl>
                                        <p:attrNameLst>
                                          <p:attrName>ppt_y</p:attrName>
                                        </p:attrNameLst>
                                      </p:cBhvr>
                                      <p:tavLst>
                                        <p:tav tm="0" fmla="#ppt_y-sin(pi*$)/27">
                                          <p:val>
                                            <p:fltVal val="0"/>
                                          </p:val>
                                        </p:tav>
                                        <p:tav tm="100000">
                                          <p:val>
                                            <p:fltVal val="1"/>
                                          </p:val>
                                        </p:tav>
                                      </p:tavLst>
                                    </p:anim>
                                    <p:anim calcmode="lin" valueType="num">
                                      <p:cBhvr>
                                        <p:cTn id="71" dur="41" tmFilter="0, 0; 0.125,0.2665; 0.25,0.4; 0.375,0.465; 0.5,0.5;  0.625,0.535; 0.75,0.6; 0.875,0.7335; 1,1">
                                          <p:stCondLst>
                                            <p:cond delay="414"/>
                                          </p:stCondLst>
                                        </p:cTn>
                                        <p:tgtEl>
                                          <p:spTgt spid="33797"/>
                                        </p:tgtEl>
                                        <p:attrNameLst>
                                          <p:attrName>ppt_y</p:attrName>
                                        </p:attrNameLst>
                                      </p:cBhvr>
                                      <p:tavLst>
                                        <p:tav tm="0" fmla="#ppt_y-sin(pi*$)/81">
                                          <p:val>
                                            <p:fltVal val="0"/>
                                          </p:val>
                                        </p:tav>
                                        <p:tav tm="100000">
                                          <p:val>
                                            <p:fltVal val="1"/>
                                          </p:val>
                                        </p:tav>
                                      </p:tavLst>
                                    </p:anim>
                                    <p:animScale>
                                      <p:cBhvr>
                                        <p:cTn id="72" dur="7">
                                          <p:stCondLst>
                                            <p:cond delay="162"/>
                                          </p:stCondLst>
                                        </p:cTn>
                                        <p:tgtEl>
                                          <p:spTgt spid="33797"/>
                                        </p:tgtEl>
                                      </p:cBhvr>
                                      <p:to x="100000" y="60000"/>
                                    </p:animScale>
                                    <p:animScale>
                                      <p:cBhvr>
                                        <p:cTn id="73" dur="41" decel="50000">
                                          <p:stCondLst>
                                            <p:cond delay="169"/>
                                          </p:stCondLst>
                                        </p:cTn>
                                        <p:tgtEl>
                                          <p:spTgt spid="33797"/>
                                        </p:tgtEl>
                                      </p:cBhvr>
                                      <p:to x="100000" y="100000"/>
                                    </p:animScale>
                                    <p:animScale>
                                      <p:cBhvr>
                                        <p:cTn id="74" dur="7">
                                          <p:stCondLst>
                                            <p:cond delay="328"/>
                                          </p:stCondLst>
                                        </p:cTn>
                                        <p:tgtEl>
                                          <p:spTgt spid="33797"/>
                                        </p:tgtEl>
                                      </p:cBhvr>
                                      <p:to x="100000" y="80000"/>
                                    </p:animScale>
                                    <p:animScale>
                                      <p:cBhvr>
                                        <p:cTn id="75" dur="41" decel="50000">
                                          <p:stCondLst>
                                            <p:cond delay="335"/>
                                          </p:stCondLst>
                                        </p:cTn>
                                        <p:tgtEl>
                                          <p:spTgt spid="33797"/>
                                        </p:tgtEl>
                                      </p:cBhvr>
                                      <p:to x="100000" y="100000"/>
                                    </p:animScale>
                                    <p:animScale>
                                      <p:cBhvr>
                                        <p:cTn id="76" dur="7">
                                          <p:stCondLst>
                                            <p:cond delay="410"/>
                                          </p:stCondLst>
                                        </p:cTn>
                                        <p:tgtEl>
                                          <p:spTgt spid="33797"/>
                                        </p:tgtEl>
                                      </p:cBhvr>
                                      <p:to x="100000" y="90000"/>
                                    </p:animScale>
                                    <p:animScale>
                                      <p:cBhvr>
                                        <p:cTn id="77" dur="41" decel="50000">
                                          <p:stCondLst>
                                            <p:cond delay="417"/>
                                          </p:stCondLst>
                                        </p:cTn>
                                        <p:tgtEl>
                                          <p:spTgt spid="33797"/>
                                        </p:tgtEl>
                                      </p:cBhvr>
                                      <p:to x="100000" y="100000"/>
                                    </p:animScale>
                                    <p:animScale>
                                      <p:cBhvr>
                                        <p:cTn id="78" dur="7">
                                          <p:stCondLst>
                                            <p:cond delay="452"/>
                                          </p:stCondLst>
                                        </p:cTn>
                                        <p:tgtEl>
                                          <p:spTgt spid="33797"/>
                                        </p:tgtEl>
                                      </p:cBhvr>
                                      <p:to x="100000" y="95000"/>
                                    </p:animScale>
                                    <p:animScale>
                                      <p:cBhvr>
                                        <p:cTn id="79" dur="41" decel="50000">
                                          <p:stCondLst>
                                            <p:cond delay="458"/>
                                          </p:stCondLst>
                                        </p:cTn>
                                        <p:tgtEl>
                                          <p:spTgt spid="33797"/>
                                        </p:tgtEl>
                                      </p:cBhvr>
                                      <p:to x="100000" y="100000"/>
                                    </p:animScale>
                                  </p:childTnLst>
                                </p:cTn>
                              </p:par>
                            </p:childTnLst>
                          </p:cTn>
                        </p:par>
                      </p:childTnLst>
                    </p:cTn>
                  </p:par>
                  <p:par>
                    <p:cTn id="80" fill="hold" nodeType="clickPar">
                      <p:stCondLst>
                        <p:cond delay="indefinite"/>
                      </p:stCondLst>
                      <p:childTnLst>
                        <p:par>
                          <p:cTn id="81" fill="hold" nodeType="withGroup">
                            <p:stCondLst>
                              <p:cond delay="0"/>
                            </p:stCondLst>
                            <p:childTnLst>
                              <p:par>
                                <p:cTn id="82" presetID="26" presetClass="entr" presetSubtype="0" fill="hold" grpId="0" nodeType="clickEffect">
                                  <p:stCondLst>
                                    <p:cond delay="0"/>
                                  </p:stCondLst>
                                  <p:childTnLst>
                                    <p:set>
                                      <p:cBhvr>
                                        <p:cTn id="83" dur="1" fill="hold">
                                          <p:stCondLst>
                                            <p:cond delay="0"/>
                                          </p:stCondLst>
                                        </p:cTn>
                                        <p:tgtEl>
                                          <p:spTgt spid="33798"/>
                                        </p:tgtEl>
                                        <p:attrNameLst>
                                          <p:attrName>style.visibility</p:attrName>
                                        </p:attrNameLst>
                                      </p:cBhvr>
                                      <p:to>
                                        <p:strVal val="visible"/>
                                      </p:to>
                                    </p:set>
                                    <p:animEffect transition="in" filter="wipe(down)">
                                      <p:cBhvr>
                                        <p:cTn id="84" dur="145">
                                          <p:stCondLst>
                                            <p:cond delay="0"/>
                                          </p:stCondLst>
                                        </p:cTn>
                                        <p:tgtEl>
                                          <p:spTgt spid="33798"/>
                                        </p:tgtEl>
                                      </p:cBhvr>
                                    </p:animEffect>
                                    <p:anim calcmode="lin" valueType="num">
                                      <p:cBhvr>
                                        <p:cTn id="85" dur="456" tmFilter="0,0; 0.14,0.36; 0.43,0.73; 0.71,0.91; 1.0,1.0">
                                          <p:stCondLst>
                                            <p:cond delay="0"/>
                                          </p:stCondLst>
                                        </p:cTn>
                                        <p:tgtEl>
                                          <p:spTgt spid="33798"/>
                                        </p:tgtEl>
                                        <p:attrNameLst>
                                          <p:attrName>ppt_x</p:attrName>
                                        </p:attrNameLst>
                                      </p:cBhvr>
                                      <p:tavLst>
                                        <p:tav tm="0">
                                          <p:val>
                                            <p:strVal val="#ppt_x-0.25"/>
                                          </p:val>
                                        </p:tav>
                                        <p:tav tm="100000">
                                          <p:val>
                                            <p:strVal val="#ppt_x"/>
                                          </p:val>
                                        </p:tav>
                                      </p:tavLst>
                                    </p:anim>
                                    <p:anim calcmode="lin" valueType="num">
                                      <p:cBhvr>
                                        <p:cTn id="86" dur="166" tmFilter="0.0,0.0; 0.25,0.07; 0.50,0.2; 0.75,0.467; 1.0,1.0">
                                          <p:stCondLst>
                                            <p:cond delay="0"/>
                                          </p:stCondLst>
                                        </p:cTn>
                                        <p:tgtEl>
                                          <p:spTgt spid="33798"/>
                                        </p:tgtEl>
                                        <p:attrNameLst>
                                          <p:attrName>ppt_y</p:attrName>
                                        </p:attrNameLst>
                                      </p:cBhvr>
                                      <p:tavLst>
                                        <p:tav tm="0" fmla="#ppt_y-sin(pi*$)/3">
                                          <p:val>
                                            <p:fltVal val="0.5"/>
                                          </p:val>
                                        </p:tav>
                                        <p:tav tm="100000">
                                          <p:val>
                                            <p:fltVal val="1"/>
                                          </p:val>
                                        </p:tav>
                                      </p:tavLst>
                                    </p:anim>
                                    <p:anim calcmode="lin" valueType="num">
                                      <p:cBhvr>
                                        <p:cTn id="87" dur="166" tmFilter="0, 0; 0.125,0.2665; 0.25,0.4; 0.375,0.465; 0.5,0.5;  0.625,0.535; 0.75,0.6; 0.875,0.7335; 1,1">
                                          <p:stCondLst>
                                            <p:cond delay="166"/>
                                          </p:stCondLst>
                                        </p:cTn>
                                        <p:tgtEl>
                                          <p:spTgt spid="33798"/>
                                        </p:tgtEl>
                                        <p:attrNameLst>
                                          <p:attrName>ppt_y</p:attrName>
                                        </p:attrNameLst>
                                      </p:cBhvr>
                                      <p:tavLst>
                                        <p:tav tm="0" fmla="#ppt_y-sin(pi*$)/9">
                                          <p:val>
                                            <p:fltVal val="0"/>
                                          </p:val>
                                        </p:tav>
                                        <p:tav tm="100000">
                                          <p:val>
                                            <p:fltVal val="1"/>
                                          </p:val>
                                        </p:tav>
                                      </p:tavLst>
                                    </p:anim>
                                    <p:anim calcmode="lin" valueType="num">
                                      <p:cBhvr>
                                        <p:cTn id="88" dur="83" tmFilter="0, 0; 0.125,0.2665; 0.25,0.4; 0.375,0.465; 0.5,0.5;  0.625,0.535; 0.75,0.6; 0.875,0.7335; 1,1">
                                          <p:stCondLst>
                                            <p:cond delay="331"/>
                                          </p:stCondLst>
                                        </p:cTn>
                                        <p:tgtEl>
                                          <p:spTgt spid="33798"/>
                                        </p:tgtEl>
                                        <p:attrNameLst>
                                          <p:attrName>ppt_y</p:attrName>
                                        </p:attrNameLst>
                                      </p:cBhvr>
                                      <p:tavLst>
                                        <p:tav tm="0" fmla="#ppt_y-sin(pi*$)/27">
                                          <p:val>
                                            <p:fltVal val="0"/>
                                          </p:val>
                                        </p:tav>
                                        <p:tav tm="100000">
                                          <p:val>
                                            <p:fltVal val="1"/>
                                          </p:val>
                                        </p:tav>
                                      </p:tavLst>
                                    </p:anim>
                                    <p:anim calcmode="lin" valueType="num">
                                      <p:cBhvr>
                                        <p:cTn id="89" dur="41" tmFilter="0, 0; 0.125,0.2665; 0.25,0.4; 0.375,0.465; 0.5,0.5;  0.625,0.535; 0.75,0.6; 0.875,0.7335; 1,1">
                                          <p:stCondLst>
                                            <p:cond delay="414"/>
                                          </p:stCondLst>
                                        </p:cTn>
                                        <p:tgtEl>
                                          <p:spTgt spid="33798"/>
                                        </p:tgtEl>
                                        <p:attrNameLst>
                                          <p:attrName>ppt_y</p:attrName>
                                        </p:attrNameLst>
                                      </p:cBhvr>
                                      <p:tavLst>
                                        <p:tav tm="0" fmla="#ppt_y-sin(pi*$)/81">
                                          <p:val>
                                            <p:fltVal val="0"/>
                                          </p:val>
                                        </p:tav>
                                        <p:tav tm="100000">
                                          <p:val>
                                            <p:fltVal val="1"/>
                                          </p:val>
                                        </p:tav>
                                      </p:tavLst>
                                    </p:anim>
                                    <p:animScale>
                                      <p:cBhvr>
                                        <p:cTn id="90" dur="7">
                                          <p:stCondLst>
                                            <p:cond delay="162"/>
                                          </p:stCondLst>
                                        </p:cTn>
                                        <p:tgtEl>
                                          <p:spTgt spid="33798"/>
                                        </p:tgtEl>
                                      </p:cBhvr>
                                      <p:to x="100000" y="60000"/>
                                    </p:animScale>
                                    <p:animScale>
                                      <p:cBhvr>
                                        <p:cTn id="91" dur="41" decel="50000">
                                          <p:stCondLst>
                                            <p:cond delay="169"/>
                                          </p:stCondLst>
                                        </p:cTn>
                                        <p:tgtEl>
                                          <p:spTgt spid="33798"/>
                                        </p:tgtEl>
                                      </p:cBhvr>
                                      <p:to x="100000" y="100000"/>
                                    </p:animScale>
                                    <p:animScale>
                                      <p:cBhvr>
                                        <p:cTn id="92" dur="7">
                                          <p:stCondLst>
                                            <p:cond delay="328"/>
                                          </p:stCondLst>
                                        </p:cTn>
                                        <p:tgtEl>
                                          <p:spTgt spid="33798"/>
                                        </p:tgtEl>
                                      </p:cBhvr>
                                      <p:to x="100000" y="80000"/>
                                    </p:animScale>
                                    <p:animScale>
                                      <p:cBhvr>
                                        <p:cTn id="93" dur="41" decel="50000">
                                          <p:stCondLst>
                                            <p:cond delay="335"/>
                                          </p:stCondLst>
                                        </p:cTn>
                                        <p:tgtEl>
                                          <p:spTgt spid="33798"/>
                                        </p:tgtEl>
                                      </p:cBhvr>
                                      <p:to x="100000" y="100000"/>
                                    </p:animScale>
                                    <p:animScale>
                                      <p:cBhvr>
                                        <p:cTn id="94" dur="7">
                                          <p:stCondLst>
                                            <p:cond delay="410"/>
                                          </p:stCondLst>
                                        </p:cTn>
                                        <p:tgtEl>
                                          <p:spTgt spid="33798"/>
                                        </p:tgtEl>
                                      </p:cBhvr>
                                      <p:to x="100000" y="90000"/>
                                    </p:animScale>
                                    <p:animScale>
                                      <p:cBhvr>
                                        <p:cTn id="95" dur="41" decel="50000">
                                          <p:stCondLst>
                                            <p:cond delay="417"/>
                                          </p:stCondLst>
                                        </p:cTn>
                                        <p:tgtEl>
                                          <p:spTgt spid="33798"/>
                                        </p:tgtEl>
                                      </p:cBhvr>
                                      <p:to x="100000" y="100000"/>
                                    </p:animScale>
                                    <p:animScale>
                                      <p:cBhvr>
                                        <p:cTn id="96" dur="7">
                                          <p:stCondLst>
                                            <p:cond delay="452"/>
                                          </p:stCondLst>
                                        </p:cTn>
                                        <p:tgtEl>
                                          <p:spTgt spid="33798"/>
                                        </p:tgtEl>
                                      </p:cBhvr>
                                      <p:to x="100000" y="95000"/>
                                    </p:animScale>
                                    <p:animScale>
                                      <p:cBhvr>
                                        <p:cTn id="97" dur="41" decel="50000">
                                          <p:stCondLst>
                                            <p:cond delay="458"/>
                                          </p:stCondLst>
                                        </p:cTn>
                                        <p:tgtEl>
                                          <p:spTgt spid="33798"/>
                                        </p:tgtEl>
                                      </p:cBhvr>
                                      <p:to x="100000" y="100000"/>
                                    </p:animScale>
                                  </p:childTnLst>
                                </p:cTn>
                              </p:par>
                            </p:childTnLst>
                          </p:cTn>
                        </p:par>
                      </p:childTnLst>
                    </p:cTn>
                  </p:par>
                  <p:par>
                    <p:cTn id="98" fill="hold" nodeType="clickPar">
                      <p:stCondLst>
                        <p:cond delay="indefinite"/>
                      </p:stCondLst>
                      <p:childTnLst>
                        <p:par>
                          <p:cTn id="99" fill="hold" nodeType="withGroup">
                            <p:stCondLst>
                              <p:cond delay="0"/>
                            </p:stCondLst>
                            <p:childTnLst>
                              <p:par>
                                <p:cTn id="100" presetID="3" presetClass="entr" presetSubtype="10" fill="hold" nodeType="clickEffect">
                                  <p:stCondLst>
                                    <p:cond delay="0"/>
                                  </p:stCondLst>
                                  <p:childTnLst>
                                    <p:set>
                                      <p:cBhvr>
                                        <p:cTn id="101" dur="1" fill="hold">
                                          <p:stCondLst>
                                            <p:cond delay="0"/>
                                          </p:stCondLst>
                                        </p:cTn>
                                        <p:tgtEl>
                                          <p:spTgt spid="33803"/>
                                        </p:tgtEl>
                                        <p:attrNameLst>
                                          <p:attrName>style.visibility</p:attrName>
                                        </p:attrNameLst>
                                      </p:cBhvr>
                                      <p:to>
                                        <p:strVal val="visible"/>
                                      </p:to>
                                    </p:set>
                                    <p:animEffect transition="in" filter="blinds(horizontal)">
                                      <p:cBhvr>
                                        <p:cTn id="102" dur="500"/>
                                        <p:tgtEl>
                                          <p:spTgt spid="3380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794" grpId="0" autoUpdateAnimBg="0"/>
      <p:bldP spid="33795" grpId="0" autoUpdateAnimBg="0"/>
      <p:bldP spid="33796" grpId="0" autoUpdateAnimBg="0"/>
      <p:bldP spid="33797" grpId="0" autoUpdateAnimBg="0"/>
      <p:bldP spid="33798" grpId="0" autoUpdateAnimBg="0"/>
      <p:bldP spid="33799" grpId="0" autoUpdateAnimBg="0"/>
      <p:bldP spid="33800" grpId="0" autoUpdateAnimBg="0"/>
      <p:bldP spid="33804" grpId="0" autoUpdateAnimBg="0"/>
      <p:bldP spid="33805" grpId="0" animBg="1" autoUpdateAnimBg="0"/>
    </p:bldLst>
  </p:timing>
</p:sld>
</file>

<file path=ppt/slides/slide32.xml><?xml version="1.0" encoding="utf-8"?>
<p:sld xmlns:a="http://schemas.openxmlformats.org/drawingml/2006/main" xmlns:r="http://schemas.openxmlformats.org/officeDocument/2006/relationships" xmlns:p="http://schemas.openxmlformats.org/presentationml/2006/main" showMasterSp="0">
  <p:cSld>
    <p:bg bwMode="auto">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34818" name="Text Box 5"/>
          <p:cNvSpPr txBox="1">
            <a:spLocks noChangeArrowheads="1"/>
          </p:cNvSpPr>
          <p:nvPr/>
        </p:nvSpPr>
        <p:spPr bwMode="auto">
          <a:xfrm>
            <a:off x="1331913" y="476250"/>
            <a:ext cx="7524750" cy="1371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a:solidFill>
                  <a:schemeClr val="tx1"/>
                </a:solidFill>
                <a:latin typeface="Times New Roman" pitchFamily="18" charset="0"/>
                <a:ea typeface="宋体" pitchFamily="2" charset="-122"/>
              </a:defRPr>
            </a:lvl1pPr>
            <a:lvl2pPr marL="742950" indent="-285750" eaLnBrk="0" hangingPunct="0">
              <a:defRPr sz="3200">
                <a:solidFill>
                  <a:schemeClr val="tx1"/>
                </a:solidFill>
                <a:latin typeface="Times New Roman" pitchFamily="18" charset="0"/>
                <a:ea typeface="宋体" pitchFamily="2" charset="-122"/>
              </a:defRPr>
            </a:lvl2pPr>
            <a:lvl3pPr marL="1143000" indent="-228600" eaLnBrk="0" hangingPunct="0">
              <a:defRPr sz="3200">
                <a:solidFill>
                  <a:schemeClr val="tx1"/>
                </a:solidFill>
                <a:latin typeface="Times New Roman" pitchFamily="18" charset="0"/>
                <a:ea typeface="宋体" pitchFamily="2" charset="-122"/>
              </a:defRPr>
            </a:lvl3pPr>
            <a:lvl4pPr marL="1600200" indent="-228600" eaLnBrk="0" hangingPunct="0">
              <a:defRPr sz="3200">
                <a:solidFill>
                  <a:schemeClr val="tx1"/>
                </a:solidFill>
                <a:latin typeface="Times New Roman" pitchFamily="18" charset="0"/>
                <a:ea typeface="宋体" pitchFamily="2" charset="-122"/>
              </a:defRPr>
            </a:lvl4pPr>
            <a:lvl5pPr marL="2057400" indent="-228600" eaLnBrk="0" hangingPunct="0">
              <a:defRPr sz="3200">
                <a:solidFill>
                  <a:schemeClr val="tx1"/>
                </a:solidFill>
                <a:latin typeface="Times New Roman" pitchFamily="18" charset="0"/>
                <a:ea typeface="宋体" pitchFamily="2" charset="-122"/>
              </a:defRPr>
            </a:lvl5pPr>
            <a:lvl6pPr marL="25146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6pPr>
            <a:lvl7pPr marL="29718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7pPr>
            <a:lvl8pPr marL="34290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8pPr>
            <a:lvl9pPr marL="38862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9pPr>
          </a:lstStyle>
          <a:p>
            <a:pPr eaLnBrk="1" hangingPunct="1">
              <a:lnSpc>
                <a:spcPct val="120000"/>
              </a:lnSpc>
            </a:pPr>
            <a:r>
              <a:rPr lang="en-US" sz="3500" b="1">
                <a:solidFill>
                  <a:srgbClr val="CC00FF"/>
                </a:solidFill>
                <a:latin typeface="Arial" pitchFamily="34" charset="0"/>
              </a:rPr>
              <a:t>Fill in the blanks in this paragraph with words from the article.  </a:t>
            </a:r>
          </a:p>
        </p:txBody>
      </p:sp>
      <p:sp>
        <p:nvSpPr>
          <p:cNvPr id="34819" name="Text Box 9"/>
          <p:cNvSpPr txBox="1">
            <a:spLocks noChangeArrowheads="1"/>
          </p:cNvSpPr>
          <p:nvPr/>
        </p:nvSpPr>
        <p:spPr bwMode="auto">
          <a:xfrm>
            <a:off x="360363" y="1893888"/>
            <a:ext cx="8604250" cy="4703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452438" indent="-452438" eaLnBrk="0" hangingPunct="0">
              <a:defRPr sz="3200">
                <a:solidFill>
                  <a:schemeClr val="tx1"/>
                </a:solidFill>
                <a:latin typeface="Times New Roman" pitchFamily="18" charset="0"/>
                <a:ea typeface="宋体" pitchFamily="2" charset="-122"/>
              </a:defRPr>
            </a:lvl1pPr>
            <a:lvl2pPr marL="917575" indent="-285750" eaLnBrk="0" hangingPunct="0">
              <a:defRPr sz="3200">
                <a:solidFill>
                  <a:schemeClr val="tx1"/>
                </a:solidFill>
                <a:latin typeface="Times New Roman" pitchFamily="18" charset="0"/>
                <a:ea typeface="宋体" pitchFamily="2" charset="-122"/>
              </a:defRPr>
            </a:lvl2pPr>
            <a:lvl3pPr marL="1325563" indent="-228600" eaLnBrk="0" hangingPunct="0">
              <a:defRPr sz="3200">
                <a:solidFill>
                  <a:schemeClr val="tx1"/>
                </a:solidFill>
                <a:latin typeface="Times New Roman" pitchFamily="18" charset="0"/>
                <a:ea typeface="宋体" pitchFamily="2" charset="-122"/>
              </a:defRPr>
            </a:lvl3pPr>
            <a:lvl4pPr marL="1733550" indent="-228600" eaLnBrk="0" hangingPunct="0">
              <a:defRPr sz="3200">
                <a:solidFill>
                  <a:schemeClr val="tx1"/>
                </a:solidFill>
                <a:latin typeface="Times New Roman" pitchFamily="18" charset="0"/>
                <a:ea typeface="宋体" pitchFamily="2" charset="-122"/>
              </a:defRPr>
            </a:lvl4pPr>
            <a:lvl5pPr marL="2141538" indent="-228600" eaLnBrk="0" hangingPunct="0">
              <a:defRPr sz="3200">
                <a:solidFill>
                  <a:schemeClr val="tx1"/>
                </a:solidFill>
                <a:latin typeface="Times New Roman" pitchFamily="18" charset="0"/>
                <a:ea typeface="宋体" pitchFamily="2" charset="-122"/>
              </a:defRPr>
            </a:lvl5pPr>
            <a:lvl6pPr marL="2598738"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6pPr>
            <a:lvl7pPr marL="3055938"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7pPr>
            <a:lvl8pPr marL="3513138"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8pPr>
            <a:lvl9pPr marL="3970338"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9pPr>
          </a:lstStyle>
          <a:p>
            <a:pPr eaLnBrk="1" hangingPunct="1">
              <a:lnSpc>
                <a:spcPct val="120000"/>
              </a:lnSpc>
            </a:pPr>
            <a:r>
              <a:rPr lang="zh-CN" altLang="en-US" sz="3600" b="1"/>
              <a:t>指导：</a:t>
            </a:r>
            <a:endParaRPr lang="en-US" sz="3600" b="1"/>
          </a:p>
          <a:p>
            <a:pPr eaLnBrk="1" hangingPunct="1">
              <a:lnSpc>
                <a:spcPct val="120000"/>
              </a:lnSpc>
              <a:buFont typeface="Wingdings" pitchFamily="2" charset="2"/>
              <a:buChar char="Ø"/>
            </a:pPr>
            <a:r>
              <a:rPr lang="zh-CN" altLang="en-US" sz="3600" b="1"/>
              <a:t>此类短文填空题，考查同学们全面掌握短文内容，以及综合运用语言的能力。</a:t>
            </a:r>
            <a:endParaRPr lang="en-US" sz="3600" b="1"/>
          </a:p>
          <a:p>
            <a:pPr eaLnBrk="1" hangingPunct="1">
              <a:lnSpc>
                <a:spcPct val="120000"/>
              </a:lnSpc>
              <a:buFont typeface="Wingdings" pitchFamily="2" charset="2"/>
              <a:buChar char="Ø"/>
            </a:pPr>
            <a:r>
              <a:rPr lang="zh-CN" altLang="en-US" sz="3600" b="1">
                <a:solidFill>
                  <a:srgbClr val="FF0000"/>
                </a:solidFill>
              </a:rPr>
              <a:t>首先</a:t>
            </a:r>
            <a:r>
              <a:rPr lang="zh-CN" altLang="en-US" sz="3600" b="1"/>
              <a:t>，应将通读本段文字，掌握大意。可知在短文中列举了科学家们的两种观点。</a:t>
            </a:r>
            <a:endParaRPr lang="en-US" sz="3600" b="1"/>
          </a:p>
          <a:p>
            <a:pPr eaLnBrk="1" hangingPunct="1">
              <a:lnSpc>
                <a:spcPct val="120000"/>
              </a:lnSpc>
              <a:buFont typeface="Wingdings" pitchFamily="2" charset="2"/>
              <a:buChar char="Ø"/>
            </a:pPr>
            <a:r>
              <a:rPr lang="zh-CN" altLang="en-US" sz="3600" b="1">
                <a:solidFill>
                  <a:srgbClr val="FF0000"/>
                </a:solidFill>
              </a:rPr>
              <a:t>然后</a:t>
            </a:r>
            <a:r>
              <a:rPr lang="zh-CN" altLang="en-US" sz="3600" b="1"/>
              <a:t>，根据</a:t>
            </a:r>
            <a:r>
              <a:rPr lang="en-US" sz="3600" b="1"/>
              <a:t>2b</a:t>
            </a:r>
            <a:r>
              <a:rPr lang="zh-CN" altLang="en-US" sz="3600" b="1"/>
              <a:t>中短文的内容填空。</a:t>
            </a:r>
            <a:endParaRPr lang="en-US" sz="3600" b="1"/>
          </a:p>
        </p:txBody>
      </p:sp>
      <p:sp>
        <p:nvSpPr>
          <p:cNvPr id="34820" name="Oval 2"/>
          <p:cNvSpPr>
            <a:spLocks noChangeArrowheads="1"/>
          </p:cNvSpPr>
          <p:nvPr/>
        </p:nvSpPr>
        <p:spPr bwMode="auto">
          <a:xfrm>
            <a:off x="217488" y="638175"/>
            <a:ext cx="898525" cy="990600"/>
          </a:xfrm>
          <a:prstGeom prst="ellipse">
            <a:avLst/>
          </a:prstGeom>
          <a:solidFill>
            <a:srgbClr val="FFFF00"/>
          </a:solidFill>
          <a:ln w="9525" cmpd="sng">
            <a:solidFill>
              <a:schemeClr val="tx1"/>
            </a:solidFill>
            <a:round/>
            <a:headEnd/>
            <a:tailEnd/>
          </a:ln>
        </p:spPr>
        <p:txBody>
          <a:bodyPr wrap="none" anchor="ctr"/>
          <a:lstStyle/>
          <a:p>
            <a:pPr algn="ctr"/>
            <a:r>
              <a:rPr lang="en-US" sz="4000" b="1">
                <a:latin typeface="Times New Roman" pitchFamily="18" charset="0"/>
              </a:rPr>
              <a:t>2d</a:t>
            </a:r>
          </a:p>
        </p:txBody>
      </p:sp>
    </p:spTree>
  </p:cSld>
  <p:clrMapOvr>
    <a:masterClrMapping/>
  </p:clrMapOvr>
  <p:transition>
    <p:plus/>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 presetClass="entr" presetSubtype="16" fill="hold" grpId="0" nodeType="withEffect">
                                  <p:stCondLst>
                                    <p:cond delay="0"/>
                                  </p:stCondLst>
                                  <p:childTnLst>
                                    <p:set>
                                      <p:cBhvr>
                                        <p:cTn id="6" dur="1" fill="hold">
                                          <p:stCondLst>
                                            <p:cond delay="0"/>
                                          </p:stCondLst>
                                        </p:cTn>
                                        <p:tgtEl>
                                          <p:spTgt spid="34820"/>
                                        </p:tgtEl>
                                        <p:attrNameLst>
                                          <p:attrName>style.visibility</p:attrName>
                                        </p:attrNameLst>
                                      </p:cBhvr>
                                      <p:to>
                                        <p:strVal val="visible"/>
                                      </p:to>
                                    </p:set>
                                    <p:animEffect transition="in" filter="box(in)">
                                      <p:cBhvr>
                                        <p:cTn id="7" dur="500"/>
                                        <p:tgtEl>
                                          <p:spTgt spid="34820"/>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4818"/>
                                        </p:tgtEl>
                                        <p:attrNameLst>
                                          <p:attrName>style.visibility</p:attrName>
                                        </p:attrNameLst>
                                      </p:cBhvr>
                                      <p:to>
                                        <p:strVal val="visible"/>
                                      </p:to>
                                    </p:set>
                                    <p:animEffect transition="in" filter="wipe(left)">
                                      <p:cBhvr>
                                        <p:cTn id="10" dur="500"/>
                                        <p:tgtEl>
                                          <p:spTgt spid="34818"/>
                                        </p:tgtEl>
                                      </p:cBhvr>
                                    </p:animEffect>
                                  </p:childTnLst>
                                </p:cTn>
                              </p:par>
                            </p:childTnLst>
                          </p:cTn>
                        </p:par>
                      </p:childTnLst>
                    </p:cTn>
                  </p:par>
                  <p:par>
                    <p:cTn id="11" fill="hold" nodeType="clickPar">
                      <p:stCondLst>
                        <p:cond delay="indefinite"/>
                      </p:stCondLst>
                      <p:childTnLst>
                        <p:par>
                          <p:cTn id="12" fill="hold" nodeType="withGroup">
                            <p:stCondLst>
                              <p:cond delay="0"/>
                            </p:stCondLst>
                            <p:childTnLst>
                              <p:par>
                                <p:cTn id="13" presetID="54" presetClass="entr" presetSubtype="0" accel="100000" fill="hold" grpId="0" nodeType="clickEffect">
                                  <p:stCondLst>
                                    <p:cond delay="0"/>
                                  </p:stCondLst>
                                  <p:childTnLst>
                                    <p:set>
                                      <p:cBhvr>
                                        <p:cTn id="14" dur="1" fill="hold">
                                          <p:stCondLst>
                                            <p:cond delay="0"/>
                                          </p:stCondLst>
                                        </p:cTn>
                                        <p:tgtEl>
                                          <p:spTgt spid="34819"/>
                                        </p:tgtEl>
                                        <p:attrNameLst>
                                          <p:attrName>style.visibility</p:attrName>
                                        </p:attrNameLst>
                                      </p:cBhvr>
                                      <p:to>
                                        <p:strVal val="visible"/>
                                      </p:to>
                                    </p:set>
                                    <p:anim calcmode="lin" valueType="num">
                                      <p:cBhvr>
                                        <p:cTn id="15" dur="500" fill="hold"/>
                                        <p:tgtEl>
                                          <p:spTgt spid="34819"/>
                                        </p:tgtEl>
                                        <p:attrNameLst>
                                          <p:attrName>ppt_w</p:attrName>
                                        </p:attrNameLst>
                                      </p:cBhvr>
                                      <p:tavLst>
                                        <p:tav tm="0">
                                          <p:val>
                                            <p:strVal val="#ppt_w*0.05"/>
                                          </p:val>
                                        </p:tav>
                                        <p:tav tm="100000">
                                          <p:val>
                                            <p:strVal val="#ppt_w"/>
                                          </p:val>
                                        </p:tav>
                                      </p:tavLst>
                                    </p:anim>
                                    <p:anim calcmode="lin" valueType="num">
                                      <p:cBhvr>
                                        <p:cTn id="16" dur="500" fill="hold"/>
                                        <p:tgtEl>
                                          <p:spTgt spid="34819"/>
                                        </p:tgtEl>
                                        <p:attrNameLst>
                                          <p:attrName>ppt_h</p:attrName>
                                        </p:attrNameLst>
                                      </p:cBhvr>
                                      <p:tavLst>
                                        <p:tav tm="0">
                                          <p:val>
                                            <p:strVal val="#ppt_h"/>
                                          </p:val>
                                        </p:tav>
                                        <p:tav tm="100000">
                                          <p:val>
                                            <p:strVal val="#ppt_h"/>
                                          </p:val>
                                        </p:tav>
                                      </p:tavLst>
                                    </p:anim>
                                    <p:anim calcmode="lin" valueType="num">
                                      <p:cBhvr>
                                        <p:cTn id="17" dur="500" fill="hold"/>
                                        <p:tgtEl>
                                          <p:spTgt spid="34819"/>
                                        </p:tgtEl>
                                        <p:attrNameLst>
                                          <p:attrName>ppt_x</p:attrName>
                                        </p:attrNameLst>
                                      </p:cBhvr>
                                      <p:tavLst>
                                        <p:tav tm="0">
                                          <p:val>
                                            <p:strVal val="#ppt_x-.2"/>
                                          </p:val>
                                        </p:tav>
                                        <p:tav tm="100000">
                                          <p:val>
                                            <p:strVal val="#ppt_x"/>
                                          </p:val>
                                        </p:tav>
                                      </p:tavLst>
                                    </p:anim>
                                    <p:anim calcmode="lin" valueType="num">
                                      <p:cBhvr>
                                        <p:cTn id="18" dur="500" fill="hold"/>
                                        <p:tgtEl>
                                          <p:spTgt spid="34819"/>
                                        </p:tgtEl>
                                        <p:attrNameLst>
                                          <p:attrName>ppt_y</p:attrName>
                                        </p:attrNameLst>
                                      </p:cBhvr>
                                      <p:tavLst>
                                        <p:tav tm="0">
                                          <p:val>
                                            <p:strVal val="#ppt_y"/>
                                          </p:val>
                                        </p:tav>
                                        <p:tav tm="100000">
                                          <p:val>
                                            <p:strVal val="#ppt_y"/>
                                          </p:val>
                                        </p:tav>
                                      </p:tavLst>
                                    </p:anim>
                                    <p:animEffect transition="in" filter="fade">
                                      <p:cBhvr>
                                        <p:cTn id="19" dur="500"/>
                                        <p:tgtEl>
                                          <p:spTgt spid="348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818" grpId="0" autoUpdateAnimBg="0"/>
      <p:bldP spid="34819" grpId="0" autoUpdateAnimBg="0"/>
      <p:bldP spid="34820" grpId="0" animBg="1" autoUpdateAnimBg="0"/>
    </p:bldLst>
  </p:timing>
</p:sld>
</file>

<file path=ppt/slides/slide33.xml><?xml version="1.0" encoding="utf-8"?>
<p:sld xmlns:a="http://schemas.openxmlformats.org/drawingml/2006/main" xmlns:r="http://schemas.openxmlformats.org/officeDocument/2006/relationships" xmlns:p="http://schemas.openxmlformats.org/presentationml/2006/main" showMasterSp="0">
  <p:cSld>
    <p:bg bwMode="auto">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35842" name="Text Box 6"/>
          <p:cNvSpPr txBox="1">
            <a:spLocks noChangeArrowheads="1"/>
          </p:cNvSpPr>
          <p:nvPr/>
        </p:nvSpPr>
        <p:spPr bwMode="auto">
          <a:xfrm>
            <a:off x="466725" y="730250"/>
            <a:ext cx="8208963" cy="5362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a:solidFill>
                  <a:schemeClr val="tx1"/>
                </a:solidFill>
                <a:latin typeface="Times New Roman" pitchFamily="18" charset="0"/>
                <a:ea typeface="宋体" pitchFamily="2" charset="-122"/>
              </a:defRPr>
            </a:lvl1pPr>
            <a:lvl2pPr marL="742950" indent="-285750" eaLnBrk="0" hangingPunct="0">
              <a:defRPr sz="3200">
                <a:solidFill>
                  <a:schemeClr val="tx1"/>
                </a:solidFill>
                <a:latin typeface="Times New Roman" pitchFamily="18" charset="0"/>
                <a:ea typeface="宋体" pitchFamily="2" charset="-122"/>
              </a:defRPr>
            </a:lvl2pPr>
            <a:lvl3pPr marL="1143000" indent="-228600" eaLnBrk="0" hangingPunct="0">
              <a:defRPr sz="3200">
                <a:solidFill>
                  <a:schemeClr val="tx1"/>
                </a:solidFill>
                <a:latin typeface="Times New Roman" pitchFamily="18" charset="0"/>
                <a:ea typeface="宋体" pitchFamily="2" charset="-122"/>
              </a:defRPr>
            </a:lvl3pPr>
            <a:lvl4pPr marL="1600200" indent="-228600" eaLnBrk="0" hangingPunct="0">
              <a:defRPr sz="3200">
                <a:solidFill>
                  <a:schemeClr val="tx1"/>
                </a:solidFill>
                <a:latin typeface="Times New Roman" pitchFamily="18" charset="0"/>
                <a:ea typeface="宋体" pitchFamily="2" charset="-122"/>
              </a:defRPr>
            </a:lvl4pPr>
            <a:lvl5pPr marL="2057400" indent="-228600" eaLnBrk="0" hangingPunct="0">
              <a:defRPr sz="3200">
                <a:solidFill>
                  <a:schemeClr val="tx1"/>
                </a:solidFill>
                <a:latin typeface="Times New Roman" pitchFamily="18" charset="0"/>
                <a:ea typeface="宋体" pitchFamily="2" charset="-122"/>
              </a:defRPr>
            </a:lvl5pPr>
            <a:lvl6pPr marL="25146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6pPr>
            <a:lvl7pPr marL="29718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7pPr>
            <a:lvl8pPr marL="34290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8pPr>
            <a:lvl9pPr marL="38862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9pPr>
          </a:lstStyle>
          <a:p>
            <a:pPr eaLnBrk="1" hangingPunct="1">
              <a:lnSpc>
                <a:spcPct val="120000"/>
              </a:lnSpc>
            </a:pPr>
            <a:r>
              <a:rPr lang="en-US" sz="3600" b="1">
                <a:cs typeface="Times New Roman" pitchFamily="18" charset="0"/>
              </a:rPr>
              <a:t>Some robots are very human-like. They can walk and ______ like people. Some scientists think that in the future they will _______ robots more like humans. This may not _________ in the near future, but at some point, robots will even be able to ______ like people. However, some scientists _________.   </a:t>
            </a:r>
          </a:p>
        </p:txBody>
      </p:sp>
      <p:sp>
        <p:nvSpPr>
          <p:cNvPr id="35843" name="Text Box 5"/>
          <p:cNvSpPr txBox="1">
            <a:spLocks noChangeArrowheads="1"/>
          </p:cNvSpPr>
          <p:nvPr/>
        </p:nvSpPr>
        <p:spPr bwMode="auto">
          <a:xfrm>
            <a:off x="3276600" y="1382713"/>
            <a:ext cx="1368425" cy="75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a:solidFill>
                  <a:schemeClr val="tx1"/>
                </a:solidFill>
                <a:latin typeface="Times New Roman" pitchFamily="18" charset="0"/>
                <a:ea typeface="宋体" pitchFamily="2" charset="-122"/>
              </a:defRPr>
            </a:lvl1pPr>
            <a:lvl2pPr marL="742950" indent="-285750" eaLnBrk="0" hangingPunct="0">
              <a:defRPr sz="3200">
                <a:solidFill>
                  <a:schemeClr val="tx1"/>
                </a:solidFill>
                <a:latin typeface="Times New Roman" pitchFamily="18" charset="0"/>
                <a:ea typeface="宋体" pitchFamily="2" charset="-122"/>
              </a:defRPr>
            </a:lvl2pPr>
            <a:lvl3pPr marL="1143000" indent="-228600" eaLnBrk="0" hangingPunct="0">
              <a:defRPr sz="3200">
                <a:solidFill>
                  <a:schemeClr val="tx1"/>
                </a:solidFill>
                <a:latin typeface="Times New Roman" pitchFamily="18" charset="0"/>
                <a:ea typeface="宋体" pitchFamily="2" charset="-122"/>
              </a:defRPr>
            </a:lvl3pPr>
            <a:lvl4pPr marL="1600200" indent="-228600" eaLnBrk="0" hangingPunct="0">
              <a:defRPr sz="3200">
                <a:solidFill>
                  <a:schemeClr val="tx1"/>
                </a:solidFill>
                <a:latin typeface="Times New Roman" pitchFamily="18" charset="0"/>
                <a:ea typeface="宋体" pitchFamily="2" charset="-122"/>
              </a:defRPr>
            </a:lvl4pPr>
            <a:lvl5pPr marL="2057400" indent="-228600" eaLnBrk="0" hangingPunct="0">
              <a:defRPr sz="3200">
                <a:solidFill>
                  <a:schemeClr val="tx1"/>
                </a:solidFill>
                <a:latin typeface="Times New Roman" pitchFamily="18" charset="0"/>
                <a:ea typeface="宋体" pitchFamily="2" charset="-122"/>
              </a:defRPr>
            </a:lvl5pPr>
            <a:lvl6pPr marL="25146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6pPr>
            <a:lvl7pPr marL="29718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7pPr>
            <a:lvl8pPr marL="34290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8pPr>
            <a:lvl9pPr marL="38862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9pPr>
          </a:lstStyle>
          <a:p>
            <a:pPr eaLnBrk="1" hangingPunct="1">
              <a:lnSpc>
                <a:spcPct val="120000"/>
              </a:lnSpc>
            </a:pPr>
            <a:r>
              <a:rPr lang="en-US" sz="3600" b="1">
                <a:solidFill>
                  <a:srgbClr val="FF0000"/>
                </a:solidFill>
                <a:cs typeface="Times New Roman" pitchFamily="18" charset="0"/>
              </a:rPr>
              <a:t>dance</a:t>
            </a:r>
          </a:p>
        </p:txBody>
      </p:sp>
      <p:sp>
        <p:nvSpPr>
          <p:cNvPr id="35844" name="Text Box 7"/>
          <p:cNvSpPr txBox="1">
            <a:spLocks noChangeArrowheads="1"/>
          </p:cNvSpPr>
          <p:nvPr/>
        </p:nvSpPr>
        <p:spPr bwMode="auto">
          <a:xfrm>
            <a:off x="1331913" y="2708275"/>
            <a:ext cx="1728787" cy="750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a:solidFill>
                  <a:schemeClr val="tx1"/>
                </a:solidFill>
                <a:latin typeface="Times New Roman" pitchFamily="18" charset="0"/>
                <a:ea typeface="宋体" pitchFamily="2" charset="-122"/>
              </a:defRPr>
            </a:lvl1pPr>
            <a:lvl2pPr marL="742950" indent="-285750" eaLnBrk="0" hangingPunct="0">
              <a:defRPr sz="3200">
                <a:solidFill>
                  <a:schemeClr val="tx1"/>
                </a:solidFill>
                <a:latin typeface="Times New Roman" pitchFamily="18" charset="0"/>
                <a:ea typeface="宋体" pitchFamily="2" charset="-122"/>
              </a:defRPr>
            </a:lvl2pPr>
            <a:lvl3pPr marL="1143000" indent="-228600" eaLnBrk="0" hangingPunct="0">
              <a:defRPr sz="3200">
                <a:solidFill>
                  <a:schemeClr val="tx1"/>
                </a:solidFill>
                <a:latin typeface="Times New Roman" pitchFamily="18" charset="0"/>
                <a:ea typeface="宋体" pitchFamily="2" charset="-122"/>
              </a:defRPr>
            </a:lvl3pPr>
            <a:lvl4pPr marL="1600200" indent="-228600" eaLnBrk="0" hangingPunct="0">
              <a:defRPr sz="3200">
                <a:solidFill>
                  <a:schemeClr val="tx1"/>
                </a:solidFill>
                <a:latin typeface="Times New Roman" pitchFamily="18" charset="0"/>
                <a:ea typeface="宋体" pitchFamily="2" charset="-122"/>
              </a:defRPr>
            </a:lvl4pPr>
            <a:lvl5pPr marL="2057400" indent="-228600" eaLnBrk="0" hangingPunct="0">
              <a:defRPr sz="3200">
                <a:solidFill>
                  <a:schemeClr val="tx1"/>
                </a:solidFill>
                <a:latin typeface="Times New Roman" pitchFamily="18" charset="0"/>
                <a:ea typeface="宋体" pitchFamily="2" charset="-122"/>
              </a:defRPr>
            </a:lvl5pPr>
            <a:lvl6pPr marL="25146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6pPr>
            <a:lvl7pPr marL="29718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7pPr>
            <a:lvl8pPr marL="34290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8pPr>
            <a:lvl9pPr marL="38862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9pPr>
          </a:lstStyle>
          <a:p>
            <a:pPr eaLnBrk="1" hangingPunct="1">
              <a:lnSpc>
                <a:spcPct val="120000"/>
              </a:lnSpc>
            </a:pPr>
            <a:r>
              <a:rPr lang="en-US" sz="3600" b="1">
                <a:solidFill>
                  <a:srgbClr val="FF0000"/>
                </a:solidFill>
                <a:cs typeface="Times New Roman" pitchFamily="18" charset="0"/>
              </a:rPr>
              <a:t>make</a:t>
            </a:r>
          </a:p>
        </p:txBody>
      </p:sp>
      <p:sp>
        <p:nvSpPr>
          <p:cNvPr id="35845" name="Text Box 5"/>
          <p:cNvSpPr txBox="1">
            <a:spLocks noChangeArrowheads="1"/>
          </p:cNvSpPr>
          <p:nvPr/>
        </p:nvSpPr>
        <p:spPr bwMode="auto">
          <a:xfrm>
            <a:off x="3132138" y="3429000"/>
            <a:ext cx="2339975" cy="696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a:solidFill>
                  <a:schemeClr val="tx1"/>
                </a:solidFill>
                <a:latin typeface="Times New Roman" pitchFamily="18" charset="0"/>
                <a:ea typeface="宋体" pitchFamily="2" charset="-122"/>
              </a:defRPr>
            </a:lvl1pPr>
            <a:lvl2pPr marL="742950" indent="-285750" eaLnBrk="0" hangingPunct="0">
              <a:defRPr sz="3200">
                <a:solidFill>
                  <a:schemeClr val="tx1"/>
                </a:solidFill>
                <a:latin typeface="Times New Roman" pitchFamily="18" charset="0"/>
                <a:ea typeface="宋体" pitchFamily="2" charset="-122"/>
              </a:defRPr>
            </a:lvl2pPr>
            <a:lvl3pPr marL="1143000" indent="-228600" eaLnBrk="0" hangingPunct="0">
              <a:defRPr sz="3200">
                <a:solidFill>
                  <a:schemeClr val="tx1"/>
                </a:solidFill>
                <a:latin typeface="Times New Roman" pitchFamily="18" charset="0"/>
                <a:ea typeface="宋体" pitchFamily="2" charset="-122"/>
              </a:defRPr>
            </a:lvl3pPr>
            <a:lvl4pPr marL="1600200" indent="-228600" eaLnBrk="0" hangingPunct="0">
              <a:defRPr sz="3200">
                <a:solidFill>
                  <a:schemeClr val="tx1"/>
                </a:solidFill>
                <a:latin typeface="Times New Roman" pitchFamily="18" charset="0"/>
                <a:ea typeface="宋体" pitchFamily="2" charset="-122"/>
              </a:defRPr>
            </a:lvl4pPr>
            <a:lvl5pPr marL="2057400" indent="-228600" eaLnBrk="0" hangingPunct="0">
              <a:defRPr sz="3200">
                <a:solidFill>
                  <a:schemeClr val="tx1"/>
                </a:solidFill>
                <a:latin typeface="Times New Roman" pitchFamily="18" charset="0"/>
                <a:ea typeface="宋体" pitchFamily="2" charset="-122"/>
              </a:defRPr>
            </a:lvl5pPr>
            <a:lvl6pPr marL="25146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6pPr>
            <a:lvl7pPr marL="29718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7pPr>
            <a:lvl8pPr marL="34290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8pPr>
            <a:lvl9pPr marL="38862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9pPr>
          </a:lstStyle>
          <a:p>
            <a:pPr eaLnBrk="1" hangingPunct="1">
              <a:lnSpc>
                <a:spcPct val="110000"/>
              </a:lnSpc>
            </a:pPr>
            <a:r>
              <a:rPr lang="en-US" sz="3600" b="1">
                <a:solidFill>
                  <a:srgbClr val="FF0000"/>
                </a:solidFill>
                <a:cs typeface="Times New Roman" pitchFamily="18" charset="0"/>
              </a:rPr>
              <a:t>come true</a:t>
            </a:r>
          </a:p>
        </p:txBody>
      </p:sp>
      <p:sp>
        <p:nvSpPr>
          <p:cNvPr id="35846" name="Text Box 10"/>
          <p:cNvSpPr txBox="1">
            <a:spLocks noChangeArrowheads="1"/>
          </p:cNvSpPr>
          <p:nvPr/>
        </p:nvSpPr>
        <p:spPr bwMode="auto">
          <a:xfrm>
            <a:off x="3635375" y="4803775"/>
            <a:ext cx="1368425"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a:solidFill>
                  <a:schemeClr val="tx1"/>
                </a:solidFill>
                <a:latin typeface="Times New Roman" pitchFamily="18" charset="0"/>
                <a:ea typeface="宋体" pitchFamily="2" charset="-122"/>
              </a:defRPr>
            </a:lvl1pPr>
            <a:lvl2pPr marL="742950" indent="-285750" eaLnBrk="0" hangingPunct="0">
              <a:defRPr sz="3200">
                <a:solidFill>
                  <a:schemeClr val="tx1"/>
                </a:solidFill>
                <a:latin typeface="Times New Roman" pitchFamily="18" charset="0"/>
                <a:ea typeface="宋体" pitchFamily="2" charset="-122"/>
              </a:defRPr>
            </a:lvl2pPr>
            <a:lvl3pPr marL="1143000" indent="-228600" eaLnBrk="0" hangingPunct="0">
              <a:defRPr sz="3200">
                <a:solidFill>
                  <a:schemeClr val="tx1"/>
                </a:solidFill>
                <a:latin typeface="Times New Roman" pitchFamily="18" charset="0"/>
                <a:ea typeface="宋体" pitchFamily="2" charset="-122"/>
              </a:defRPr>
            </a:lvl3pPr>
            <a:lvl4pPr marL="1600200" indent="-228600" eaLnBrk="0" hangingPunct="0">
              <a:defRPr sz="3200">
                <a:solidFill>
                  <a:schemeClr val="tx1"/>
                </a:solidFill>
                <a:latin typeface="Times New Roman" pitchFamily="18" charset="0"/>
                <a:ea typeface="宋体" pitchFamily="2" charset="-122"/>
              </a:defRPr>
            </a:lvl4pPr>
            <a:lvl5pPr marL="2057400" indent="-228600" eaLnBrk="0" hangingPunct="0">
              <a:defRPr sz="3200">
                <a:solidFill>
                  <a:schemeClr val="tx1"/>
                </a:solidFill>
                <a:latin typeface="Times New Roman" pitchFamily="18" charset="0"/>
                <a:ea typeface="宋体" pitchFamily="2" charset="-122"/>
              </a:defRPr>
            </a:lvl5pPr>
            <a:lvl6pPr marL="25146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6pPr>
            <a:lvl7pPr marL="29718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7pPr>
            <a:lvl8pPr marL="34290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8pPr>
            <a:lvl9pPr marL="38862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9pPr>
          </a:lstStyle>
          <a:p>
            <a:pPr eaLnBrk="1" hangingPunct="1">
              <a:spcBef>
                <a:spcPct val="50000"/>
              </a:spcBef>
            </a:pPr>
            <a:r>
              <a:rPr lang="en-US" sz="3600" b="1">
                <a:solidFill>
                  <a:srgbClr val="FF0000"/>
                </a:solidFill>
              </a:rPr>
              <a:t>talk</a:t>
            </a:r>
          </a:p>
        </p:txBody>
      </p:sp>
      <p:sp>
        <p:nvSpPr>
          <p:cNvPr id="35847" name="Text Box 10"/>
          <p:cNvSpPr txBox="1">
            <a:spLocks noChangeArrowheads="1"/>
          </p:cNvSpPr>
          <p:nvPr/>
        </p:nvSpPr>
        <p:spPr bwMode="auto">
          <a:xfrm>
            <a:off x="5508625" y="5373688"/>
            <a:ext cx="2195513"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a:solidFill>
                  <a:schemeClr val="tx1"/>
                </a:solidFill>
                <a:latin typeface="Times New Roman" pitchFamily="18" charset="0"/>
                <a:ea typeface="宋体" pitchFamily="2" charset="-122"/>
              </a:defRPr>
            </a:lvl1pPr>
            <a:lvl2pPr marL="742950" indent="-285750" eaLnBrk="0" hangingPunct="0">
              <a:defRPr sz="3200">
                <a:solidFill>
                  <a:schemeClr val="tx1"/>
                </a:solidFill>
                <a:latin typeface="Times New Roman" pitchFamily="18" charset="0"/>
                <a:ea typeface="宋体" pitchFamily="2" charset="-122"/>
              </a:defRPr>
            </a:lvl2pPr>
            <a:lvl3pPr marL="1143000" indent="-228600" eaLnBrk="0" hangingPunct="0">
              <a:defRPr sz="3200">
                <a:solidFill>
                  <a:schemeClr val="tx1"/>
                </a:solidFill>
                <a:latin typeface="Times New Roman" pitchFamily="18" charset="0"/>
                <a:ea typeface="宋体" pitchFamily="2" charset="-122"/>
              </a:defRPr>
            </a:lvl3pPr>
            <a:lvl4pPr marL="1600200" indent="-228600" eaLnBrk="0" hangingPunct="0">
              <a:defRPr sz="3200">
                <a:solidFill>
                  <a:schemeClr val="tx1"/>
                </a:solidFill>
                <a:latin typeface="Times New Roman" pitchFamily="18" charset="0"/>
                <a:ea typeface="宋体" pitchFamily="2" charset="-122"/>
              </a:defRPr>
            </a:lvl4pPr>
            <a:lvl5pPr marL="2057400" indent="-228600" eaLnBrk="0" hangingPunct="0">
              <a:defRPr sz="3200">
                <a:solidFill>
                  <a:schemeClr val="tx1"/>
                </a:solidFill>
                <a:latin typeface="Times New Roman" pitchFamily="18" charset="0"/>
                <a:ea typeface="宋体" pitchFamily="2" charset="-122"/>
              </a:defRPr>
            </a:lvl5pPr>
            <a:lvl6pPr marL="25146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6pPr>
            <a:lvl7pPr marL="29718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7pPr>
            <a:lvl8pPr marL="34290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8pPr>
            <a:lvl9pPr marL="38862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9pPr>
          </a:lstStyle>
          <a:p>
            <a:pPr eaLnBrk="1" hangingPunct="1">
              <a:spcBef>
                <a:spcPct val="50000"/>
              </a:spcBef>
            </a:pPr>
            <a:r>
              <a:rPr lang="en-US" sz="3600" b="1">
                <a:solidFill>
                  <a:srgbClr val="FF0000"/>
                </a:solidFill>
              </a:rPr>
              <a:t>disagree </a:t>
            </a:r>
          </a:p>
        </p:txBody>
      </p:sp>
    </p:spTree>
  </p:cSld>
  <p:clrMapOvr>
    <a:masterClrMapping/>
  </p:clrMapOvr>
  <p:transition>
    <p:plus/>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6" fill="hold" grpId="0" nodeType="withEffect">
                                  <p:stCondLst>
                                    <p:cond delay="0"/>
                                  </p:stCondLst>
                                  <p:childTnLst>
                                    <p:set>
                                      <p:cBhvr>
                                        <p:cTn id="6" dur="1" fill="hold">
                                          <p:stCondLst>
                                            <p:cond delay="0"/>
                                          </p:stCondLst>
                                        </p:cTn>
                                        <p:tgtEl>
                                          <p:spTgt spid="35842"/>
                                        </p:tgtEl>
                                        <p:attrNameLst>
                                          <p:attrName>style.visibility</p:attrName>
                                        </p:attrNameLst>
                                      </p:cBhvr>
                                      <p:to>
                                        <p:strVal val="visible"/>
                                      </p:to>
                                    </p:set>
                                    <p:anim calcmode="lin" valueType="num">
                                      <p:cBhvr additive="base">
                                        <p:cTn id="7" dur="500" fill="hold"/>
                                        <p:tgtEl>
                                          <p:spTgt spid="35842"/>
                                        </p:tgtEl>
                                        <p:attrNameLst>
                                          <p:attrName>ppt_x</p:attrName>
                                        </p:attrNameLst>
                                      </p:cBhvr>
                                      <p:tavLst>
                                        <p:tav tm="0">
                                          <p:val>
                                            <p:strVal val="1+#ppt_w/2"/>
                                          </p:val>
                                        </p:tav>
                                        <p:tav tm="100000">
                                          <p:val>
                                            <p:strVal val="#ppt_x"/>
                                          </p:val>
                                        </p:tav>
                                      </p:tavLst>
                                    </p:anim>
                                    <p:anim calcmode="lin" valueType="num">
                                      <p:cBhvr additive="base">
                                        <p:cTn id="8" dur="500" fill="hold"/>
                                        <p:tgtEl>
                                          <p:spTgt spid="35842"/>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3" fill="hold" grpId="0" nodeType="clickEffect">
                                  <p:stCondLst>
                                    <p:cond delay="0"/>
                                  </p:stCondLst>
                                  <p:childTnLst>
                                    <p:set>
                                      <p:cBhvr>
                                        <p:cTn id="12" dur="1" fill="hold">
                                          <p:stCondLst>
                                            <p:cond delay="0"/>
                                          </p:stCondLst>
                                        </p:cTn>
                                        <p:tgtEl>
                                          <p:spTgt spid="35843"/>
                                        </p:tgtEl>
                                        <p:attrNameLst>
                                          <p:attrName>style.visibility</p:attrName>
                                        </p:attrNameLst>
                                      </p:cBhvr>
                                      <p:to>
                                        <p:strVal val="visible"/>
                                      </p:to>
                                    </p:set>
                                    <p:anim calcmode="lin" valueType="num">
                                      <p:cBhvr additive="base">
                                        <p:cTn id="13" dur="500" fill="hold"/>
                                        <p:tgtEl>
                                          <p:spTgt spid="35843"/>
                                        </p:tgtEl>
                                        <p:attrNameLst>
                                          <p:attrName>ppt_x</p:attrName>
                                        </p:attrNameLst>
                                      </p:cBhvr>
                                      <p:tavLst>
                                        <p:tav tm="0">
                                          <p:val>
                                            <p:strVal val="1+#ppt_w/2"/>
                                          </p:val>
                                        </p:tav>
                                        <p:tav tm="100000">
                                          <p:val>
                                            <p:strVal val="#ppt_x"/>
                                          </p:val>
                                        </p:tav>
                                      </p:tavLst>
                                    </p:anim>
                                    <p:anim calcmode="lin" valueType="num">
                                      <p:cBhvr additive="base">
                                        <p:cTn id="14" dur="500" fill="hold"/>
                                        <p:tgtEl>
                                          <p:spTgt spid="35843"/>
                                        </p:tgtEl>
                                        <p:attrNameLst>
                                          <p:attrName>ppt_y</p:attrName>
                                        </p:attrNameLst>
                                      </p:cBhvr>
                                      <p:tavLst>
                                        <p:tav tm="0">
                                          <p:val>
                                            <p:strVal val="0-#ppt_h/2"/>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30" presetClass="entr" presetSubtype="0" fill="hold" grpId="0" nodeType="clickEffect">
                                  <p:stCondLst>
                                    <p:cond delay="0"/>
                                  </p:stCondLst>
                                  <p:childTnLst>
                                    <p:set>
                                      <p:cBhvr>
                                        <p:cTn id="18" dur="1" fill="hold">
                                          <p:stCondLst>
                                            <p:cond delay="0"/>
                                          </p:stCondLst>
                                        </p:cTn>
                                        <p:tgtEl>
                                          <p:spTgt spid="35844"/>
                                        </p:tgtEl>
                                        <p:attrNameLst>
                                          <p:attrName>style.visibility</p:attrName>
                                        </p:attrNameLst>
                                      </p:cBhvr>
                                      <p:to>
                                        <p:strVal val="visible"/>
                                      </p:to>
                                    </p:set>
                                    <p:animEffect transition="in" filter="fade">
                                      <p:cBhvr>
                                        <p:cTn id="19" dur="800" decel="100000"/>
                                        <p:tgtEl>
                                          <p:spTgt spid="35844"/>
                                        </p:tgtEl>
                                      </p:cBhvr>
                                    </p:animEffect>
                                    <p:anim calcmode="lin" valueType="num">
                                      <p:cBhvr>
                                        <p:cTn id="20" dur="800" decel="100000" fill="hold"/>
                                        <p:tgtEl>
                                          <p:spTgt spid="35844"/>
                                        </p:tgtEl>
                                        <p:attrNameLst>
                                          <p:attrName>style.rotation</p:attrName>
                                        </p:attrNameLst>
                                      </p:cBhvr>
                                      <p:tavLst>
                                        <p:tav tm="0">
                                          <p:val>
                                            <p:fltVal val="-90"/>
                                          </p:val>
                                        </p:tav>
                                        <p:tav tm="100000">
                                          <p:val>
                                            <p:fltVal val="0"/>
                                          </p:val>
                                        </p:tav>
                                      </p:tavLst>
                                    </p:anim>
                                    <p:anim calcmode="lin" valueType="num">
                                      <p:cBhvr>
                                        <p:cTn id="21" dur="800" decel="100000" fill="hold"/>
                                        <p:tgtEl>
                                          <p:spTgt spid="35844"/>
                                        </p:tgtEl>
                                        <p:attrNameLst>
                                          <p:attrName>ppt_x</p:attrName>
                                        </p:attrNameLst>
                                      </p:cBhvr>
                                      <p:tavLst>
                                        <p:tav tm="0">
                                          <p:val>
                                            <p:strVal val="#ppt_x+0.4"/>
                                          </p:val>
                                        </p:tav>
                                        <p:tav tm="100000">
                                          <p:val>
                                            <p:strVal val="#ppt_x-0.05"/>
                                          </p:val>
                                        </p:tav>
                                      </p:tavLst>
                                    </p:anim>
                                    <p:anim calcmode="lin" valueType="num">
                                      <p:cBhvr>
                                        <p:cTn id="22" dur="800" decel="100000" fill="hold"/>
                                        <p:tgtEl>
                                          <p:spTgt spid="35844"/>
                                        </p:tgtEl>
                                        <p:attrNameLst>
                                          <p:attrName>ppt_y</p:attrName>
                                        </p:attrNameLst>
                                      </p:cBhvr>
                                      <p:tavLst>
                                        <p:tav tm="0">
                                          <p:val>
                                            <p:strVal val="#ppt_y-0.4"/>
                                          </p:val>
                                        </p:tav>
                                        <p:tav tm="100000">
                                          <p:val>
                                            <p:strVal val="#ppt_y+0.1"/>
                                          </p:val>
                                        </p:tav>
                                      </p:tavLst>
                                    </p:anim>
                                    <p:anim calcmode="lin" valueType="num">
                                      <p:cBhvr>
                                        <p:cTn id="23" dur="200" accel="100000" fill="hold">
                                          <p:stCondLst>
                                            <p:cond delay="800"/>
                                          </p:stCondLst>
                                        </p:cTn>
                                        <p:tgtEl>
                                          <p:spTgt spid="35844"/>
                                        </p:tgtEl>
                                        <p:attrNameLst>
                                          <p:attrName>ppt_x</p:attrName>
                                        </p:attrNameLst>
                                      </p:cBhvr>
                                      <p:tavLst>
                                        <p:tav tm="0">
                                          <p:val>
                                            <p:strVal val="#ppt_x-0.05"/>
                                          </p:val>
                                        </p:tav>
                                        <p:tav tm="100000">
                                          <p:val>
                                            <p:strVal val="#ppt_x"/>
                                          </p:val>
                                        </p:tav>
                                      </p:tavLst>
                                    </p:anim>
                                    <p:anim calcmode="lin" valueType="num">
                                      <p:cBhvr>
                                        <p:cTn id="24" dur="200" accel="100000" fill="hold">
                                          <p:stCondLst>
                                            <p:cond delay="800"/>
                                          </p:stCondLst>
                                        </p:cTn>
                                        <p:tgtEl>
                                          <p:spTgt spid="35844"/>
                                        </p:tgtEl>
                                        <p:attrNameLst>
                                          <p:attrName>ppt_y</p:attrName>
                                        </p:attrNameLst>
                                      </p:cBhvr>
                                      <p:tavLst>
                                        <p:tav tm="0">
                                          <p:val>
                                            <p:strVal val="#ppt_y+0.1"/>
                                          </p:val>
                                        </p:tav>
                                        <p:tav tm="100000">
                                          <p:val>
                                            <p:strVal val="#ppt_y"/>
                                          </p:val>
                                        </p:tav>
                                      </p:tavLst>
                                    </p:anim>
                                  </p:childTnLst>
                                </p:cTn>
                              </p:par>
                            </p:childTnLst>
                          </p:cTn>
                        </p:par>
                      </p:childTnLst>
                    </p:cTn>
                  </p:par>
                  <p:par>
                    <p:cTn id="25" fill="hold" nodeType="clickPar">
                      <p:stCondLst>
                        <p:cond delay="indefinite"/>
                      </p:stCondLst>
                      <p:childTnLst>
                        <p:par>
                          <p:cTn id="26" fill="hold" nodeType="withGroup">
                            <p:stCondLst>
                              <p:cond delay="0"/>
                            </p:stCondLst>
                            <p:childTnLst>
                              <p:par>
                                <p:cTn id="27" presetID="2" presetClass="entr" presetSubtype="3" fill="hold" grpId="0" nodeType="clickEffect">
                                  <p:stCondLst>
                                    <p:cond delay="0"/>
                                  </p:stCondLst>
                                  <p:childTnLst>
                                    <p:set>
                                      <p:cBhvr>
                                        <p:cTn id="28" dur="1" fill="hold">
                                          <p:stCondLst>
                                            <p:cond delay="0"/>
                                          </p:stCondLst>
                                        </p:cTn>
                                        <p:tgtEl>
                                          <p:spTgt spid="35845"/>
                                        </p:tgtEl>
                                        <p:attrNameLst>
                                          <p:attrName>style.visibility</p:attrName>
                                        </p:attrNameLst>
                                      </p:cBhvr>
                                      <p:to>
                                        <p:strVal val="visible"/>
                                      </p:to>
                                    </p:set>
                                    <p:anim calcmode="lin" valueType="num">
                                      <p:cBhvr additive="base">
                                        <p:cTn id="29" dur="500" fill="hold"/>
                                        <p:tgtEl>
                                          <p:spTgt spid="35845"/>
                                        </p:tgtEl>
                                        <p:attrNameLst>
                                          <p:attrName>ppt_x</p:attrName>
                                        </p:attrNameLst>
                                      </p:cBhvr>
                                      <p:tavLst>
                                        <p:tav tm="0">
                                          <p:val>
                                            <p:strVal val="1+#ppt_w/2"/>
                                          </p:val>
                                        </p:tav>
                                        <p:tav tm="100000">
                                          <p:val>
                                            <p:strVal val="#ppt_x"/>
                                          </p:val>
                                        </p:tav>
                                      </p:tavLst>
                                    </p:anim>
                                    <p:anim calcmode="lin" valueType="num">
                                      <p:cBhvr additive="base">
                                        <p:cTn id="30" dur="500" fill="hold"/>
                                        <p:tgtEl>
                                          <p:spTgt spid="35845"/>
                                        </p:tgtEl>
                                        <p:attrNameLst>
                                          <p:attrName>ppt_y</p:attrName>
                                        </p:attrNameLst>
                                      </p:cBhvr>
                                      <p:tavLst>
                                        <p:tav tm="0">
                                          <p:val>
                                            <p:strVal val="0-#ppt_h/2"/>
                                          </p:val>
                                        </p:tav>
                                        <p:tav tm="100000">
                                          <p:val>
                                            <p:strVal val="#ppt_y"/>
                                          </p:val>
                                        </p:tav>
                                      </p:tavLst>
                                    </p:anim>
                                  </p:childTnLst>
                                </p:cTn>
                              </p:par>
                            </p:childTnLst>
                          </p:cTn>
                        </p:par>
                      </p:childTnLst>
                    </p:cTn>
                  </p:par>
                  <p:par>
                    <p:cTn id="31" fill="hold" nodeType="clickPar">
                      <p:stCondLst>
                        <p:cond delay="indefinite"/>
                      </p:stCondLst>
                      <p:childTnLst>
                        <p:par>
                          <p:cTn id="32" fill="hold" nodeType="withGroup">
                            <p:stCondLst>
                              <p:cond delay="0"/>
                            </p:stCondLst>
                            <p:childTnLst>
                              <p:par>
                                <p:cTn id="33" presetID="15" presetClass="entr" presetSubtype="0" fill="hold" grpId="0" nodeType="clickEffect">
                                  <p:stCondLst>
                                    <p:cond delay="0"/>
                                  </p:stCondLst>
                                  <p:childTnLst>
                                    <p:set>
                                      <p:cBhvr>
                                        <p:cTn id="34" dur="1" fill="hold">
                                          <p:stCondLst>
                                            <p:cond delay="0"/>
                                          </p:stCondLst>
                                        </p:cTn>
                                        <p:tgtEl>
                                          <p:spTgt spid="35846"/>
                                        </p:tgtEl>
                                        <p:attrNameLst>
                                          <p:attrName>style.visibility</p:attrName>
                                        </p:attrNameLst>
                                      </p:cBhvr>
                                      <p:to>
                                        <p:strVal val="visible"/>
                                      </p:to>
                                    </p:set>
                                    <p:anim calcmode="lin" valueType="num">
                                      <p:cBhvr>
                                        <p:cTn id="35" dur="1000" fill="hold"/>
                                        <p:tgtEl>
                                          <p:spTgt spid="35846"/>
                                        </p:tgtEl>
                                        <p:attrNameLst>
                                          <p:attrName>ppt_w</p:attrName>
                                        </p:attrNameLst>
                                      </p:cBhvr>
                                      <p:tavLst>
                                        <p:tav tm="0">
                                          <p:val>
                                            <p:fltVal val="0"/>
                                          </p:val>
                                        </p:tav>
                                        <p:tav tm="100000">
                                          <p:val>
                                            <p:strVal val="#ppt_w"/>
                                          </p:val>
                                        </p:tav>
                                      </p:tavLst>
                                    </p:anim>
                                    <p:anim calcmode="lin" valueType="num">
                                      <p:cBhvr>
                                        <p:cTn id="36" dur="1000" fill="hold"/>
                                        <p:tgtEl>
                                          <p:spTgt spid="35846"/>
                                        </p:tgtEl>
                                        <p:attrNameLst>
                                          <p:attrName>ppt_h</p:attrName>
                                        </p:attrNameLst>
                                      </p:cBhvr>
                                      <p:tavLst>
                                        <p:tav tm="0">
                                          <p:val>
                                            <p:fltVal val="0"/>
                                          </p:val>
                                        </p:tav>
                                        <p:tav tm="100000">
                                          <p:val>
                                            <p:strVal val="#ppt_h"/>
                                          </p:val>
                                        </p:tav>
                                      </p:tavLst>
                                    </p:anim>
                                    <p:anim calcmode="lin" valueType="num">
                                      <p:cBhvr>
                                        <p:cTn id="37" dur="1000" fill="hold"/>
                                        <p:tgtEl>
                                          <p:spTgt spid="35846"/>
                                        </p:tgtEl>
                                        <p:attrNameLst>
                                          <p:attrName>ppt_x</p:attrName>
                                        </p:attrNameLst>
                                      </p:cBhvr>
                                      <p:tavLst>
                                        <p:tav tm="0" fmla="#ppt_x+(cos(-2*pi*(1-$))*-#ppt_x-sin(-2*pi*(1-$))*(1-#ppt_y))*(1-$)">
                                          <p:val>
                                            <p:fltVal val="0"/>
                                          </p:val>
                                        </p:tav>
                                        <p:tav tm="100000">
                                          <p:val>
                                            <p:fltVal val="1"/>
                                          </p:val>
                                        </p:tav>
                                      </p:tavLst>
                                    </p:anim>
                                    <p:anim calcmode="lin" valueType="num">
                                      <p:cBhvr>
                                        <p:cTn id="38" dur="1000" fill="hold"/>
                                        <p:tgtEl>
                                          <p:spTgt spid="35846"/>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39" fill="hold" nodeType="clickPar">
                      <p:stCondLst>
                        <p:cond delay="indefinite"/>
                      </p:stCondLst>
                      <p:childTnLst>
                        <p:par>
                          <p:cTn id="40" fill="hold" nodeType="withGroup">
                            <p:stCondLst>
                              <p:cond delay="0"/>
                            </p:stCondLst>
                            <p:childTnLst>
                              <p:par>
                                <p:cTn id="41" presetID="15" presetClass="entr" presetSubtype="0" fill="hold" grpId="0" nodeType="clickEffect">
                                  <p:stCondLst>
                                    <p:cond delay="0"/>
                                  </p:stCondLst>
                                  <p:childTnLst>
                                    <p:set>
                                      <p:cBhvr>
                                        <p:cTn id="42" dur="1" fill="hold">
                                          <p:stCondLst>
                                            <p:cond delay="0"/>
                                          </p:stCondLst>
                                        </p:cTn>
                                        <p:tgtEl>
                                          <p:spTgt spid="35847"/>
                                        </p:tgtEl>
                                        <p:attrNameLst>
                                          <p:attrName>style.visibility</p:attrName>
                                        </p:attrNameLst>
                                      </p:cBhvr>
                                      <p:to>
                                        <p:strVal val="visible"/>
                                      </p:to>
                                    </p:set>
                                    <p:anim calcmode="lin" valueType="num">
                                      <p:cBhvr>
                                        <p:cTn id="43" dur="1000" fill="hold"/>
                                        <p:tgtEl>
                                          <p:spTgt spid="35847"/>
                                        </p:tgtEl>
                                        <p:attrNameLst>
                                          <p:attrName>ppt_w</p:attrName>
                                        </p:attrNameLst>
                                      </p:cBhvr>
                                      <p:tavLst>
                                        <p:tav tm="0">
                                          <p:val>
                                            <p:fltVal val="0"/>
                                          </p:val>
                                        </p:tav>
                                        <p:tav tm="100000">
                                          <p:val>
                                            <p:strVal val="#ppt_w"/>
                                          </p:val>
                                        </p:tav>
                                      </p:tavLst>
                                    </p:anim>
                                    <p:anim calcmode="lin" valueType="num">
                                      <p:cBhvr>
                                        <p:cTn id="44" dur="1000" fill="hold"/>
                                        <p:tgtEl>
                                          <p:spTgt spid="35847"/>
                                        </p:tgtEl>
                                        <p:attrNameLst>
                                          <p:attrName>ppt_h</p:attrName>
                                        </p:attrNameLst>
                                      </p:cBhvr>
                                      <p:tavLst>
                                        <p:tav tm="0">
                                          <p:val>
                                            <p:fltVal val="0"/>
                                          </p:val>
                                        </p:tav>
                                        <p:tav tm="100000">
                                          <p:val>
                                            <p:strVal val="#ppt_h"/>
                                          </p:val>
                                        </p:tav>
                                      </p:tavLst>
                                    </p:anim>
                                    <p:anim calcmode="lin" valueType="num">
                                      <p:cBhvr>
                                        <p:cTn id="45" dur="1000" fill="hold"/>
                                        <p:tgtEl>
                                          <p:spTgt spid="35847"/>
                                        </p:tgtEl>
                                        <p:attrNameLst>
                                          <p:attrName>ppt_x</p:attrName>
                                        </p:attrNameLst>
                                      </p:cBhvr>
                                      <p:tavLst>
                                        <p:tav tm="0" fmla="#ppt_x+(cos(-2*pi*(1-$))*-#ppt_x-sin(-2*pi*(1-$))*(1-#ppt_y))*(1-$)">
                                          <p:val>
                                            <p:fltVal val="0"/>
                                          </p:val>
                                        </p:tav>
                                        <p:tav tm="100000">
                                          <p:val>
                                            <p:fltVal val="1"/>
                                          </p:val>
                                        </p:tav>
                                      </p:tavLst>
                                    </p:anim>
                                    <p:anim calcmode="lin" valueType="num">
                                      <p:cBhvr>
                                        <p:cTn id="46" dur="1000" fill="hold"/>
                                        <p:tgtEl>
                                          <p:spTgt spid="35847"/>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842" grpId="0" autoUpdateAnimBg="0"/>
      <p:bldP spid="35843" grpId="0" autoUpdateAnimBg="0"/>
      <p:bldP spid="35844" grpId="0" autoUpdateAnimBg="0"/>
      <p:bldP spid="35845" grpId="0" autoUpdateAnimBg="0"/>
      <p:bldP spid="35846" grpId="0" autoUpdateAnimBg="0"/>
      <p:bldP spid="35847" grpId="0" autoUpdateAnimBg="0"/>
    </p:bldLst>
  </p:timing>
</p:sld>
</file>

<file path=ppt/slides/slide34.xml><?xml version="1.0" encoding="utf-8"?>
<p:sld xmlns:a="http://schemas.openxmlformats.org/drawingml/2006/main" xmlns:r="http://schemas.openxmlformats.org/officeDocument/2006/relationships" xmlns:p="http://schemas.openxmlformats.org/presentationml/2006/main" showMasterSp="0">
  <p:cSld>
    <p:bg bwMode="auto">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36866" name="Text Box 6"/>
          <p:cNvSpPr txBox="1">
            <a:spLocks noChangeArrowheads="1"/>
          </p:cNvSpPr>
          <p:nvPr/>
        </p:nvSpPr>
        <p:spPr bwMode="auto">
          <a:xfrm>
            <a:off x="827088" y="1268413"/>
            <a:ext cx="7632700" cy="4044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a:solidFill>
                  <a:schemeClr val="tx1"/>
                </a:solidFill>
                <a:latin typeface="Times New Roman" pitchFamily="18" charset="0"/>
                <a:ea typeface="宋体" pitchFamily="2" charset="-122"/>
              </a:defRPr>
            </a:lvl1pPr>
            <a:lvl2pPr marL="742950" indent="-285750" eaLnBrk="0" hangingPunct="0">
              <a:defRPr sz="3200">
                <a:solidFill>
                  <a:schemeClr val="tx1"/>
                </a:solidFill>
                <a:latin typeface="Times New Roman" pitchFamily="18" charset="0"/>
                <a:ea typeface="宋体" pitchFamily="2" charset="-122"/>
              </a:defRPr>
            </a:lvl2pPr>
            <a:lvl3pPr marL="1143000" indent="-228600" eaLnBrk="0" hangingPunct="0">
              <a:defRPr sz="3200">
                <a:solidFill>
                  <a:schemeClr val="tx1"/>
                </a:solidFill>
                <a:latin typeface="Times New Roman" pitchFamily="18" charset="0"/>
                <a:ea typeface="宋体" pitchFamily="2" charset="-122"/>
              </a:defRPr>
            </a:lvl3pPr>
            <a:lvl4pPr marL="1600200" indent="-228600" eaLnBrk="0" hangingPunct="0">
              <a:defRPr sz="3200">
                <a:solidFill>
                  <a:schemeClr val="tx1"/>
                </a:solidFill>
                <a:latin typeface="Times New Roman" pitchFamily="18" charset="0"/>
                <a:ea typeface="宋体" pitchFamily="2" charset="-122"/>
              </a:defRPr>
            </a:lvl4pPr>
            <a:lvl5pPr marL="2057400" indent="-228600" eaLnBrk="0" hangingPunct="0">
              <a:defRPr sz="3200">
                <a:solidFill>
                  <a:schemeClr val="tx1"/>
                </a:solidFill>
                <a:latin typeface="Times New Roman" pitchFamily="18" charset="0"/>
                <a:ea typeface="宋体" pitchFamily="2" charset="-122"/>
              </a:defRPr>
            </a:lvl5pPr>
            <a:lvl6pPr marL="25146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6pPr>
            <a:lvl7pPr marL="29718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7pPr>
            <a:lvl8pPr marL="34290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8pPr>
            <a:lvl9pPr marL="38862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9pPr>
          </a:lstStyle>
          <a:p>
            <a:pPr eaLnBrk="1" hangingPunct="1">
              <a:lnSpc>
                <a:spcPct val="120000"/>
              </a:lnSpc>
            </a:pPr>
            <a:r>
              <a:rPr lang="en-US" sz="3600" b="1">
                <a:cs typeface="Times New Roman" pitchFamily="18" charset="0"/>
              </a:rPr>
              <a:t>James White believes that robots will not be able to do the ________ things as we can. For example, he thinks that robots will ______ be able to wake up and know where they are. Which side do you ________ with? </a:t>
            </a:r>
          </a:p>
        </p:txBody>
      </p:sp>
      <p:sp>
        <p:nvSpPr>
          <p:cNvPr id="36867" name="Text Box 9"/>
          <p:cNvSpPr txBox="1">
            <a:spLocks noChangeArrowheads="1"/>
          </p:cNvSpPr>
          <p:nvPr/>
        </p:nvSpPr>
        <p:spPr bwMode="auto">
          <a:xfrm>
            <a:off x="5076825" y="1989138"/>
            <a:ext cx="1584325"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a:solidFill>
                  <a:schemeClr val="tx1"/>
                </a:solidFill>
                <a:latin typeface="Times New Roman" pitchFamily="18" charset="0"/>
                <a:ea typeface="宋体" pitchFamily="2" charset="-122"/>
              </a:defRPr>
            </a:lvl1pPr>
            <a:lvl2pPr marL="742950" indent="-285750" eaLnBrk="0" hangingPunct="0">
              <a:defRPr sz="3200">
                <a:solidFill>
                  <a:schemeClr val="tx1"/>
                </a:solidFill>
                <a:latin typeface="Times New Roman" pitchFamily="18" charset="0"/>
                <a:ea typeface="宋体" pitchFamily="2" charset="-122"/>
              </a:defRPr>
            </a:lvl2pPr>
            <a:lvl3pPr marL="1143000" indent="-228600" eaLnBrk="0" hangingPunct="0">
              <a:defRPr sz="3200">
                <a:solidFill>
                  <a:schemeClr val="tx1"/>
                </a:solidFill>
                <a:latin typeface="Times New Roman" pitchFamily="18" charset="0"/>
                <a:ea typeface="宋体" pitchFamily="2" charset="-122"/>
              </a:defRPr>
            </a:lvl3pPr>
            <a:lvl4pPr marL="1600200" indent="-228600" eaLnBrk="0" hangingPunct="0">
              <a:defRPr sz="3200">
                <a:solidFill>
                  <a:schemeClr val="tx1"/>
                </a:solidFill>
                <a:latin typeface="Times New Roman" pitchFamily="18" charset="0"/>
                <a:ea typeface="宋体" pitchFamily="2" charset="-122"/>
              </a:defRPr>
            </a:lvl4pPr>
            <a:lvl5pPr marL="2057400" indent="-228600" eaLnBrk="0" hangingPunct="0">
              <a:defRPr sz="3200">
                <a:solidFill>
                  <a:schemeClr val="tx1"/>
                </a:solidFill>
                <a:latin typeface="Times New Roman" pitchFamily="18" charset="0"/>
                <a:ea typeface="宋体" pitchFamily="2" charset="-122"/>
              </a:defRPr>
            </a:lvl5pPr>
            <a:lvl6pPr marL="25146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6pPr>
            <a:lvl7pPr marL="29718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7pPr>
            <a:lvl8pPr marL="34290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8pPr>
            <a:lvl9pPr marL="38862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9pPr>
          </a:lstStyle>
          <a:p>
            <a:pPr eaLnBrk="1" hangingPunct="1">
              <a:spcBef>
                <a:spcPct val="50000"/>
              </a:spcBef>
            </a:pPr>
            <a:r>
              <a:rPr lang="en-US" sz="3600" b="1">
                <a:solidFill>
                  <a:srgbClr val="FF0000"/>
                </a:solidFill>
              </a:rPr>
              <a:t>same</a:t>
            </a:r>
          </a:p>
        </p:txBody>
      </p:sp>
      <p:sp>
        <p:nvSpPr>
          <p:cNvPr id="36868" name="Text Box 10"/>
          <p:cNvSpPr txBox="1">
            <a:spLocks noChangeArrowheads="1"/>
          </p:cNvSpPr>
          <p:nvPr/>
        </p:nvSpPr>
        <p:spPr bwMode="auto">
          <a:xfrm>
            <a:off x="3995738" y="3357563"/>
            <a:ext cx="1404937"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a:solidFill>
                  <a:schemeClr val="tx1"/>
                </a:solidFill>
                <a:latin typeface="Times New Roman" pitchFamily="18" charset="0"/>
                <a:ea typeface="宋体" pitchFamily="2" charset="-122"/>
              </a:defRPr>
            </a:lvl1pPr>
            <a:lvl2pPr marL="742950" indent="-285750" eaLnBrk="0" hangingPunct="0">
              <a:defRPr sz="3200">
                <a:solidFill>
                  <a:schemeClr val="tx1"/>
                </a:solidFill>
                <a:latin typeface="Times New Roman" pitchFamily="18" charset="0"/>
                <a:ea typeface="宋体" pitchFamily="2" charset="-122"/>
              </a:defRPr>
            </a:lvl2pPr>
            <a:lvl3pPr marL="1143000" indent="-228600" eaLnBrk="0" hangingPunct="0">
              <a:defRPr sz="3200">
                <a:solidFill>
                  <a:schemeClr val="tx1"/>
                </a:solidFill>
                <a:latin typeface="Times New Roman" pitchFamily="18" charset="0"/>
                <a:ea typeface="宋体" pitchFamily="2" charset="-122"/>
              </a:defRPr>
            </a:lvl3pPr>
            <a:lvl4pPr marL="1600200" indent="-228600" eaLnBrk="0" hangingPunct="0">
              <a:defRPr sz="3200">
                <a:solidFill>
                  <a:schemeClr val="tx1"/>
                </a:solidFill>
                <a:latin typeface="Times New Roman" pitchFamily="18" charset="0"/>
                <a:ea typeface="宋体" pitchFamily="2" charset="-122"/>
              </a:defRPr>
            </a:lvl4pPr>
            <a:lvl5pPr marL="2057400" indent="-228600" eaLnBrk="0" hangingPunct="0">
              <a:defRPr sz="3200">
                <a:solidFill>
                  <a:schemeClr val="tx1"/>
                </a:solidFill>
                <a:latin typeface="Times New Roman" pitchFamily="18" charset="0"/>
                <a:ea typeface="宋体" pitchFamily="2" charset="-122"/>
              </a:defRPr>
            </a:lvl5pPr>
            <a:lvl6pPr marL="25146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6pPr>
            <a:lvl7pPr marL="29718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7pPr>
            <a:lvl8pPr marL="34290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8pPr>
            <a:lvl9pPr marL="38862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9pPr>
          </a:lstStyle>
          <a:p>
            <a:pPr eaLnBrk="1" hangingPunct="1">
              <a:spcBef>
                <a:spcPct val="50000"/>
              </a:spcBef>
            </a:pPr>
            <a:r>
              <a:rPr lang="en-US" sz="3600" b="1">
                <a:solidFill>
                  <a:srgbClr val="FF0000"/>
                </a:solidFill>
              </a:rPr>
              <a:t>not </a:t>
            </a:r>
          </a:p>
        </p:txBody>
      </p:sp>
      <p:sp>
        <p:nvSpPr>
          <p:cNvPr id="36869" name="Text Box 8"/>
          <p:cNvSpPr txBox="1">
            <a:spLocks noChangeArrowheads="1"/>
          </p:cNvSpPr>
          <p:nvPr/>
        </p:nvSpPr>
        <p:spPr bwMode="auto">
          <a:xfrm>
            <a:off x="4787900" y="4508500"/>
            <a:ext cx="1584325" cy="750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a:solidFill>
                  <a:schemeClr val="tx1"/>
                </a:solidFill>
                <a:latin typeface="Times New Roman" pitchFamily="18" charset="0"/>
                <a:ea typeface="宋体" pitchFamily="2" charset="-122"/>
              </a:defRPr>
            </a:lvl1pPr>
            <a:lvl2pPr marL="742950" indent="-285750" eaLnBrk="0" hangingPunct="0">
              <a:defRPr sz="3200">
                <a:solidFill>
                  <a:schemeClr val="tx1"/>
                </a:solidFill>
                <a:latin typeface="Times New Roman" pitchFamily="18" charset="0"/>
                <a:ea typeface="宋体" pitchFamily="2" charset="-122"/>
              </a:defRPr>
            </a:lvl2pPr>
            <a:lvl3pPr marL="1143000" indent="-228600" eaLnBrk="0" hangingPunct="0">
              <a:defRPr sz="3200">
                <a:solidFill>
                  <a:schemeClr val="tx1"/>
                </a:solidFill>
                <a:latin typeface="Times New Roman" pitchFamily="18" charset="0"/>
                <a:ea typeface="宋体" pitchFamily="2" charset="-122"/>
              </a:defRPr>
            </a:lvl3pPr>
            <a:lvl4pPr marL="1600200" indent="-228600" eaLnBrk="0" hangingPunct="0">
              <a:defRPr sz="3200">
                <a:solidFill>
                  <a:schemeClr val="tx1"/>
                </a:solidFill>
                <a:latin typeface="Times New Roman" pitchFamily="18" charset="0"/>
                <a:ea typeface="宋体" pitchFamily="2" charset="-122"/>
              </a:defRPr>
            </a:lvl4pPr>
            <a:lvl5pPr marL="2057400" indent="-228600" eaLnBrk="0" hangingPunct="0">
              <a:defRPr sz="3200">
                <a:solidFill>
                  <a:schemeClr val="tx1"/>
                </a:solidFill>
                <a:latin typeface="Times New Roman" pitchFamily="18" charset="0"/>
                <a:ea typeface="宋体" pitchFamily="2" charset="-122"/>
              </a:defRPr>
            </a:lvl5pPr>
            <a:lvl6pPr marL="25146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6pPr>
            <a:lvl7pPr marL="29718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7pPr>
            <a:lvl8pPr marL="34290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8pPr>
            <a:lvl9pPr marL="38862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9pPr>
          </a:lstStyle>
          <a:p>
            <a:pPr eaLnBrk="1" hangingPunct="1">
              <a:lnSpc>
                <a:spcPct val="120000"/>
              </a:lnSpc>
            </a:pPr>
            <a:r>
              <a:rPr lang="en-US" sz="3600" b="1">
                <a:solidFill>
                  <a:srgbClr val="FF0000"/>
                </a:solidFill>
              </a:rPr>
              <a:t>agree</a:t>
            </a:r>
          </a:p>
        </p:txBody>
      </p:sp>
    </p:spTree>
  </p:cSld>
  <p:clrMapOvr>
    <a:masterClrMapping/>
  </p:clrMapOvr>
  <p:transition>
    <p:plus/>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6" fill="hold" grpId="0" nodeType="withEffect">
                                  <p:stCondLst>
                                    <p:cond delay="0"/>
                                  </p:stCondLst>
                                  <p:childTnLst>
                                    <p:set>
                                      <p:cBhvr>
                                        <p:cTn id="6" dur="1" fill="hold">
                                          <p:stCondLst>
                                            <p:cond delay="0"/>
                                          </p:stCondLst>
                                        </p:cTn>
                                        <p:tgtEl>
                                          <p:spTgt spid="36866"/>
                                        </p:tgtEl>
                                        <p:attrNameLst>
                                          <p:attrName>style.visibility</p:attrName>
                                        </p:attrNameLst>
                                      </p:cBhvr>
                                      <p:to>
                                        <p:strVal val="visible"/>
                                      </p:to>
                                    </p:set>
                                    <p:anim calcmode="lin" valueType="num">
                                      <p:cBhvr additive="base">
                                        <p:cTn id="7" dur="500" fill="hold"/>
                                        <p:tgtEl>
                                          <p:spTgt spid="36866"/>
                                        </p:tgtEl>
                                        <p:attrNameLst>
                                          <p:attrName>ppt_x</p:attrName>
                                        </p:attrNameLst>
                                      </p:cBhvr>
                                      <p:tavLst>
                                        <p:tav tm="0">
                                          <p:val>
                                            <p:strVal val="1+#ppt_w/2"/>
                                          </p:val>
                                        </p:tav>
                                        <p:tav tm="100000">
                                          <p:val>
                                            <p:strVal val="#ppt_x"/>
                                          </p:val>
                                        </p:tav>
                                      </p:tavLst>
                                    </p:anim>
                                    <p:anim calcmode="lin" valueType="num">
                                      <p:cBhvr additive="base">
                                        <p:cTn id="8" dur="500" fill="hold"/>
                                        <p:tgtEl>
                                          <p:spTgt spid="36866"/>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54" presetClass="entr" presetSubtype="0" accel="100000" fill="hold" grpId="0" nodeType="clickEffect">
                                  <p:stCondLst>
                                    <p:cond delay="0"/>
                                  </p:stCondLst>
                                  <p:childTnLst>
                                    <p:set>
                                      <p:cBhvr>
                                        <p:cTn id="12" dur="1" fill="hold">
                                          <p:stCondLst>
                                            <p:cond delay="0"/>
                                          </p:stCondLst>
                                        </p:cTn>
                                        <p:tgtEl>
                                          <p:spTgt spid="36867"/>
                                        </p:tgtEl>
                                        <p:attrNameLst>
                                          <p:attrName>style.visibility</p:attrName>
                                        </p:attrNameLst>
                                      </p:cBhvr>
                                      <p:to>
                                        <p:strVal val="visible"/>
                                      </p:to>
                                    </p:set>
                                    <p:anim calcmode="lin" valueType="num">
                                      <p:cBhvr>
                                        <p:cTn id="13" dur="500" fill="hold"/>
                                        <p:tgtEl>
                                          <p:spTgt spid="36867"/>
                                        </p:tgtEl>
                                        <p:attrNameLst>
                                          <p:attrName>ppt_w</p:attrName>
                                        </p:attrNameLst>
                                      </p:cBhvr>
                                      <p:tavLst>
                                        <p:tav tm="0">
                                          <p:val>
                                            <p:strVal val="#ppt_w*0.05"/>
                                          </p:val>
                                        </p:tav>
                                        <p:tav tm="100000">
                                          <p:val>
                                            <p:strVal val="#ppt_w"/>
                                          </p:val>
                                        </p:tav>
                                      </p:tavLst>
                                    </p:anim>
                                    <p:anim calcmode="lin" valueType="num">
                                      <p:cBhvr>
                                        <p:cTn id="14" dur="500" fill="hold"/>
                                        <p:tgtEl>
                                          <p:spTgt spid="36867"/>
                                        </p:tgtEl>
                                        <p:attrNameLst>
                                          <p:attrName>ppt_h</p:attrName>
                                        </p:attrNameLst>
                                      </p:cBhvr>
                                      <p:tavLst>
                                        <p:tav tm="0">
                                          <p:val>
                                            <p:strVal val="#ppt_h"/>
                                          </p:val>
                                        </p:tav>
                                        <p:tav tm="100000">
                                          <p:val>
                                            <p:strVal val="#ppt_h"/>
                                          </p:val>
                                        </p:tav>
                                      </p:tavLst>
                                    </p:anim>
                                    <p:anim calcmode="lin" valueType="num">
                                      <p:cBhvr>
                                        <p:cTn id="15" dur="500" fill="hold"/>
                                        <p:tgtEl>
                                          <p:spTgt spid="36867"/>
                                        </p:tgtEl>
                                        <p:attrNameLst>
                                          <p:attrName>ppt_x</p:attrName>
                                        </p:attrNameLst>
                                      </p:cBhvr>
                                      <p:tavLst>
                                        <p:tav tm="0">
                                          <p:val>
                                            <p:strVal val="#ppt_x-.2"/>
                                          </p:val>
                                        </p:tav>
                                        <p:tav tm="100000">
                                          <p:val>
                                            <p:strVal val="#ppt_x"/>
                                          </p:val>
                                        </p:tav>
                                      </p:tavLst>
                                    </p:anim>
                                    <p:anim calcmode="lin" valueType="num">
                                      <p:cBhvr>
                                        <p:cTn id="16" dur="500" fill="hold"/>
                                        <p:tgtEl>
                                          <p:spTgt spid="36867"/>
                                        </p:tgtEl>
                                        <p:attrNameLst>
                                          <p:attrName>ppt_y</p:attrName>
                                        </p:attrNameLst>
                                      </p:cBhvr>
                                      <p:tavLst>
                                        <p:tav tm="0">
                                          <p:val>
                                            <p:strVal val="#ppt_y"/>
                                          </p:val>
                                        </p:tav>
                                        <p:tav tm="100000">
                                          <p:val>
                                            <p:strVal val="#ppt_y"/>
                                          </p:val>
                                        </p:tav>
                                      </p:tavLst>
                                    </p:anim>
                                    <p:animEffect transition="in" filter="fade">
                                      <p:cBhvr>
                                        <p:cTn id="17" dur="500"/>
                                        <p:tgtEl>
                                          <p:spTgt spid="36867"/>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15" presetClass="entr" presetSubtype="0" fill="hold" grpId="0" nodeType="clickEffect">
                                  <p:stCondLst>
                                    <p:cond delay="0"/>
                                  </p:stCondLst>
                                  <p:childTnLst>
                                    <p:set>
                                      <p:cBhvr>
                                        <p:cTn id="21" dur="1" fill="hold">
                                          <p:stCondLst>
                                            <p:cond delay="0"/>
                                          </p:stCondLst>
                                        </p:cTn>
                                        <p:tgtEl>
                                          <p:spTgt spid="36868"/>
                                        </p:tgtEl>
                                        <p:attrNameLst>
                                          <p:attrName>style.visibility</p:attrName>
                                        </p:attrNameLst>
                                      </p:cBhvr>
                                      <p:to>
                                        <p:strVal val="visible"/>
                                      </p:to>
                                    </p:set>
                                    <p:anim calcmode="lin" valueType="num">
                                      <p:cBhvr>
                                        <p:cTn id="22" dur="1000" fill="hold"/>
                                        <p:tgtEl>
                                          <p:spTgt spid="36868"/>
                                        </p:tgtEl>
                                        <p:attrNameLst>
                                          <p:attrName>ppt_w</p:attrName>
                                        </p:attrNameLst>
                                      </p:cBhvr>
                                      <p:tavLst>
                                        <p:tav tm="0">
                                          <p:val>
                                            <p:fltVal val="0"/>
                                          </p:val>
                                        </p:tav>
                                        <p:tav tm="100000">
                                          <p:val>
                                            <p:strVal val="#ppt_w"/>
                                          </p:val>
                                        </p:tav>
                                      </p:tavLst>
                                    </p:anim>
                                    <p:anim calcmode="lin" valueType="num">
                                      <p:cBhvr>
                                        <p:cTn id="23" dur="1000" fill="hold"/>
                                        <p:tgtEl>
                                          <p:spTgt spid="36868"/>
                                        </p:tgtEl>
                                        <p:attrNameLst>
                                          <p:attrName>ppt_h</p:attrName>
                                        </p:attrNameLst>
                                      </p:cBhvr>
                                      <p:tavLst>
                                        <p:tav tm="0">
                                          <p:val>
                                            <p:fltVal val="0"/>
                                          </p:val>
                                        </p:tav>
                                        <p:tav tm="100000">
                                          <p:val>
                                            <p:strVal val="#ppt_h"/>
                                          </p:val>
                                        </p:tav>
                                      </p:tavLst>
                                    </p:anim>
                                    <p:anim calcmode="lin" valueType="num">
                                      <p:cBhvr>
                                        <p:cTn id="24" dur="1000" fill="hold"/>
                                        <p:tgtEl>
                                          <p:spTgt spid="36868"/>
                                        </p:tgtEl>
                                        <p:attrNameLst>
                                          <p:attrName>ppt_x</p:attrName>
                                        </p:attrNameLst>
                                      </p:cBhvr>
                                      <p:tavLst>
                                        <p:tav tm="0" fmla="#ppt_x+(cos(-2*pi*(1-$))*-#ppt_x-sin(-2*pi*(1-$))*(1-#ppt_y))*(1-$)">
                                          <p:val>
                                            <p:fltVal val="0"/>
                                          </p:val>
                                        </p:tav>
                                        <p:tav tm="100000">
                                          <p:val>
                                            <p:fltVal val="1"/>
                                          </p:val>
                                        </p:tav>
                                      </p:tavLst>
                                    </p:anim>
                                    <p:anim calcmode="lin" valueType="num">
                                      <p:cBhvr>
                                        <p:cTn id="25" dur="1000" fill="hold"/>
                                        <p:tgtEl>
                                          <p:spTgt spid="36868"/>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26" fill="hold" nodeType="clickPar">
                      <p:stCondLst>
                        <p:cond delay="indefinite"/>
                      </p:stCondLst>
                      <p:childTnLst>
                        <p:par>
                          <p:cTn id="27" fill="hold" nodeType="withGroup">
                            <p:stCondLst>
                              <p:cond delay="0"/>
                            </p:stCondLst>
                            <p:childTnLst>
                              <p:par>
                                <p:cTn id="28" presetID="26" presetClass="entr" presetSubtype="0" fill="hold" grpId="0" nodeType="clickEffect">
                                  <p:stCondLst>
                                    <p:cond delay="0"/>
                                  </p:stCondLst>
                                  <p:childTnLst>
                                    <p:set>
                                      <p:cBhvr>
                                        <p:cTn id="29" dur="1" fill="hold">
                                          <p:stCondLst>
                                            <p:cond delay="0"/>
                                          </p:stCondLst>
                                        </p:cTn>
                                        <p:tgtEl>
                                          <p:spTgt spid="36869"/>
                                        </p:tgtEl>
                                        <p:attrNameLst>
                                          <p:attrName>style.visibility</p:attrName>
                                        </p:attrNameLst>
                                      </p:cBhvr>
                                      <p:to>
                                        <p:strVal val="visible"/>
                                      </p:to>
                                    </p:set>
                                    <p:animEffect transition="in" filter="wipe(down)">
                                      <p:cBhvr>
                                        <p:cTn id="30" dur="580">
                                          <p:stCondLst>
                                            <p:cond delay="0"/>
                                          </p:stCondLst>
                                        </p:cTn>
                                        <p:tgtEl>
                                          <p:spTgt spid="36869"/>
                                        </p:tgtEl>
                                      </p:cBhvr>
                                    </p:animEffect>
                                    <p:anim calcmode="lin" valueType="num">
                                      <p:cBhvr>
                                        <p:cTn id="31" dur="1822" tmFilter="0,0; 0.14,0.36; 0.43,0.73; 0.71,0.91; 1.0,1.0">
                                          <p:stCondLst>
                                            <p:cond delay="0"/>
                                          </p:stCondLst>
                                        </p:cTn>
                                        <p:tgtEl>
                                          <p:spTgt spid="36869"/>
                                        </p:tgtEl>
                                        <p:attrNameLst>
                                          <p:attrName>ppt_x</p:attrName>
                                        </p:attrNameLst>
                                      </p:cBhvr>
                                      <p:tavLst>
                                        <p:tav tm="0">
                                          <p:val>
                                            <p:strVal val="#ppt_x-0.25"/>
                                          </p:val>
                                        </p:tav>
                                        <p:tav tm="100000">
                                          <p:val>
                                            <p:strVal val="#ppt_x"/>
                                          </p:val>
                                        </p:tav>
                                      </p:tavLst>
                                    </p:anim>
                                    <p:anim calcmode="lin" valueType="num">
                                      <p:cBhvr>
                                        <p:cTn id="32" dur="664" tmFilter="0.0,0.0; 0.25,0.07; 0.50,0.2; 0.75,0.467; 1.0,1.0">
                                          <p:stCondLst>
                                            <p:cond delay="0"/>
                                          </p:stCondLst>
                                        </p:cTn>
                                        <p:tgtEl>
                                          <p:spTgt spid="36869"/>
                                        </p:tgtEl>
                                        <p:attrNameLst>
                                          <p:attrName>ppt_y</p:attrName>
                                        </p:attrNameLst>
                                      </p:cBhvr>
                                      <p:tavLst>
                                        <p:tav tm="0" fmla="#ppt_y-sin(pi*$)/3">
                                          <p:val>
                                            <p:fltVal val="0.5"/>
                                          </p:val>
                                        </p:tav>
                                        <p:tav tm="100000">
                                          <p:val>
                                            <p:fltVal val="1"/>
                                          </p:val>
                                        </p:tav>
                                      </p:tavLst>
                                    </p:anim>
                                    <p:anim calcmode="lin" valueType="num">
                                      <p:cBhvr>
                                        <p:cTn id="33" dur="664" tmFilter="0, 0; 0.125,0.2665; 0.25,0.4; 0.375,0.465; 0.5,0.5;  0.625,0.535; 0.75,0.6; 0.875,0.7335; 1,1">
                                          <p:stCondLst>
                                            <p:cond delay="664"/>
                                          </p:stCondLst>
                                        </p:cTn>
                                        <p:tgtEl>
                                          <p:spTgt spid="36869"/>
                                        </p:tgtEl>
                                        <p:attrNameLst>
                                          <p:attrName>ppt_y</p:attrName>
                                        </p:attrNameLst>
                                      </p:cBhvr>
                                      <p:tavLst>
                                        <p:tav tm="0" fmla="#ppt_y-sin(pi*$)/9">
                                          <p:val>
                                            <p:fltVal val="0"/>
                                          </p:val>
                                        </p:tav>
                                        <p:tav tm="100000">
                                          <p:val>
                                            <p:fltVal val="1"/>
                                          </p:val>
                                        </p:tav>
                                      </p:tavLst>
                                    </p:anim>
                                    <p:anim calcmode="lin" valueType="num">
                                      <p:cBhvr>
                                        <p:cTn id="34" dur="332" tmFilter="0, 0; 0.125,0.2665; 0.25,0.4; 0.375,0.465; 0.5,0.5;  0.625,0.535; 0.75,0.6; 0.875,0.7335; 1,1">
                                          <p:stCondLst>
                                            <p:cond delay="1324"/>
                                          </p:stCondLst>
                                        </p:cTn>
                                        <p:tgtEl>
                                          <p:spTgt spid="36869"/>
                                        </p:tgtEl>
                                        <p:attrNameLst>
                                          <p:attrName>ppt_y</p:attrName>
                                        </p:attrNameLst>
                                      </p:cBhvr>
                                      <p:tavLst>
                                        <p:tav tm="0" fmla="#ppt_y-sin(pi*$)/27">
                                          <p:val>
                                            <p:fltVal val="0"/>
                                          </p:val>
                                        </p:tav>
                                        <p:tav tm="100000">
                                          <p:val>
                                            <p:fltVal val="1"/>
                                          </p:val>
                                        </p:tav>
                                      </p:tavLst>
                                    </p:anim>
                                    <p:anim calcmode="lin" valueType="num">
                                      <p:cBhvr>
                                        <p:cTn id="35" dur="164" tmFilter="0, 0; 0.125,0.2665; 0.25,0.4; 0.375,0.465; 0.5,0.5;  0.625,0.535; 0.75,0.6; 0.875,0.7335; 1,1">
                                          <p:stCondLst>
                                            <p:cond delay="1656"/>
                                          </p:stCondLst>
                                        </p:cTn>
                                        <p:tgtEl>
                                          <p:spTgt spid="36869"/>
                                        </p:tgtEl>
                                        <p:attrNameLst>
                                          <p:attrName>ppt_y</p:attrName>
                                        </p:attrNameLst>
                                      </p:cBhvr>
                                      <p:tavLst>
                                        <p:tav tm="0" fmla="#ppt_y-sin(pi*$)/81">
                                          <p:val>
                                            <p:fltVal val="0"/>
                                          </p:val>
                                        </p:tav>
                                        <p:tav tm="100000">
                                          <p:val>
                                            <p:fltVal val="1"/>
                                          </p:val>
                                        </p:tav>
                                      </p:tavLst>
                                    </p:anim>
                                    <p:animScale>
                                      <p:cBhvr>
                                        <p:cTn id="36" dur="26">
                                          <p:stCondLst>
                                            <p:cond delay="650"/>
                                          </p:stCondLst>
                                        </p:cTn>
                                        <p:tgtEl>
                                          <p:spTgt spid="36869"/>
                                        </p:tgtEl>
                                      </p:cBhvr>
                                      <p:to x="100000" y="60000"/>
                                    </p:animScale>
                                    <p:animScale>
                                      <p:cBhvr>
                                        <p:cTn id="37" dur="166" decel="50000">
                                          <p:stCondLst>
                                            <p:cond delay="676"/>
                                          </p:stCondLst>
                                        </p:cTn>
                                        <p:tgtEl>
                                          <p:spTgt spid="36869"/>
                                        </p:tgtEl>
                                      </p:cBhvr>
                                      <p:to x="100000" y="100000"/>
                                    </p:animScale>
                                    <p:animScale>
                                      <p:cBhvr>
                                        <p:cTn id="38" dur="26">
                                          <p:stCondLst>
                                            <p:cond delay="1312"/>
                                          </p:stCondLst>
                                        </p:cTn>
                                        <p:tgtEl>
                                          <p:spTgt spid="36869"/>
                                        </p:tgtEl>
                                      </p:cBhvr>
                                      <p:to x="100000" y="80000"/>
                                    </p:animScale>
                                    <p:animScale>
                                      <p:cBhvr>
                                        <p:cTn id="39" dur="166" decel="50000">
                                          <p:stCondLst>
                                            <p:cond delay="1338"/>
                                          </p:stCondLst>
                                        </p:cTn>
                                        <p:tgtEl>
                                          <p:spTgt spid="36869"/>
                                        </p:tgtEl>
                                      </p:cBhvr>
                                      <p:to x="100000" y="100000"/>
                                    </p:animScale>
                                    <p:animScale>
                                      <p:cBhvr>
                                        <p:cTn id="40" dur="26">
                                          <p:stCondLst>
                                            <p:cond delay="1642"/>
                                          </p:stCondLst>
                                        </p:cTn>
                                        <p:tgtEl>
                                          <p:spTgt spid="36869"/>
                                        </p:tgtEl>
                                      </p:cBhvr>
                                      <p:to x="100000" y="90000"/>
                                    </p:animScale>
                                    <p:animScale>
                                      <p:cBhvr>
                                        <p:cTn id="41" dur="166" decel="50000">
                                          <p:stCondLst>
                                            <p:cond delay="1668"/>
                                          </p:stCondLst>
                                        </p:cTn>
                                        <p:tgtEl>
                                          <p:spTgt spid="36869"/>
                                        </p:tgtEl>
                                      </p:cBhvr>
                                      <p:to x="100000" y="100000"/>
                                    </p:animScale>
                                    <p:animScale>
                                      <p:cBhvr>
                                        <p:cTn id="42" dur="26">
                                          <p:stCondLst>
                                            <p:cond delay="1808"/>
                                          </p:stCondLst>
                                        </p:cTn>
                                        <p:tgtEl>
                                          <p:spTgt spid="36869"/>
                                        </p:tgtEl>
                                      </p:cBhvr>
                                      <p:to x="100000" y="95000"/>
                                    </p:animScale>
                                    <p:animScale>
                                      <p:cBhvr>
                                        <p:cTn id="43" dur="166" decel="50000">
                                          <p:stCondLst>
                                            <p:cond delay="1834"/>
                                          </p:stCondLst>
                                        </p:cTn>
                                        <p:tgtEl>
                                          <p:spTgt spid="36869"/>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866" grpId="0" autoUpdateAnimBg="0"/>
      <p:bldP spid="36867" grpId="0" autoUpdateAnimBg="0"/>
      <p:bldP spid="36868" grpId="0" autoUpdateAnimBg="0"/>
      <p:bldP spid="36869" grpId="0" autoUpdateAnimBg="0"/>
    </p:bldLst>
  </p:timing>
</p:sld>
</file>

<file path=ppt/slides/slide35.xml><?xml version="1.0" encoding="utf-8"?>
<p:sld xmlns:a="http://schemas.openxmlformats.org/drawingml/2006/main" xmlns:r="http://schemas.openxmlformats.org/officeDocument/2006/relationships" xmlns:p="http://schemas.openxmlformats.org/presentationml/2006/main" showMasterSp="0">
  <p:cSld>
    <p:bg bwMode="auto">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37890" name="Text Box 5"/>
          <p:cNvSpPr txBox="1">
            <a:spLocks noChangeArrowheads="1"/>
          </p:cNvSpPr>
          <p:nvPr/>
        </p:nvSpPr>
        <p:spPr bwMode="auto">
          <a:xfrm>
            <a:off x="1116013" y="1052513"/>
            <a:ext cx="7704137" cy="3798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a:solidFill>
                  <a:schemeClr val="tx1"/>
                </a:solidFill>
                <a:latin typeface="Times New Roman" pitchFamily="18" charset="0"/>
                <a:ea typeface="宋体" pitchFamily="2" charset="-122"/>
              </a:defRPr>
            </a:lvl1pPr>
            <a:lvl2pPr marL="742950" indent="-285750" eaLnBrk="0" hangingPunct="0">
              <a:defRPr sz="3200">
                <a:solidFill>
                  <a:schemeClr val="tx1"/>
                </a:solidFill>
                <a:latin typeface="Times New Roman" pitchFamily="18" charset="0"/>
                <a:ea typeface="宋体" pitchFamily="2" charset="-122"/>
              </a:defRPr>
            </a:lvl2pPr>
            <a:lvl3pPr marL="1143000" indent="-228600" eaLnBrk="0" hangingPunct="0">
              <a:defRPr sz="3200">
                <a:solidFill>
                  <a:schemeClr val="tx1"/>
                </a:solidFill>
                <a:latin typeface="Times New Roman" pitchFamily="18" charset="0"/>
                <a:ea typeface="宋体" pitchFamily="2" charset="-122"/>
              </a:defRPr>
            </a:lvl3pPr>
            <a:lvl4pPr marL="1600200" indent="-228600" eaLnBrk="0" hangingPunct="0">
              <a:defRPr sz="3200">
                <a:solidFill>
                  <a:schemeClr val="tx1"/>
                </a:solidFill>
                <a:latin typeface="Times New Roman" pitchFamily="18" charset="0"/>
                <a:ea typeface="宋体" pitchFamily="2" charset="-122"/>
              </a:defRPr>
            </a:lvl4pPr>
            <a:lvl5pPr marL="2057400" indent="-228600" eaLnBrk="0" hangingPunct="0">
              <a:defRPr sz="3200">
                <a:solidFill>
                  <a:schemeClr val="tx1"/>
                </a:solidFill>
                <a:latin typeface="Times New Roman" pitchFamily="18" charset="0"/>
                <a:ea typeface="宋体" pitchFamily="2" charset="-122"/>
              </a:defRPr>
            </a:lvl5pPr>
            <a:lvl6pPr marL="25146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6pPr>
            <a:lvl7pPr marL="29718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7pPr>
            <a:lvl8pPr marL="34290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8pPr>
            <a:lvl9pPr marL="38862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9pPr>
          </a:lstStyle>
          <a:p>
            <a:pPr eaLnBrk="1" hangingPunct="1">
              <a:lnSpc>
                <a:spcPct val="135000"/>
              </a:lnSpc>
            </a:pPr>
            <a:r>
              <a:rPr lang="en-US" sz="3600" b="1">
                <a:solidFill>
                  <a:srgbClr val="CC00FF"/>
                </a:solidFill>
                <a:latin typeface="Arial" pitchFamily="34" charset="0"/>
              </a:rPr>
              <a:t>What kind of animals might robots look like in the future? What do you think these robots will be able to do? Write your ideas and discuss them with your partner.</a:t>
            </a:r>
            <a:r>
              <a:rPr lang="en-US" sz="3600" b="1">
                <a:solidFill>
                  <a:srgbClr val="CC00FF"/>
                </a:solidFill>
              </a:rPr>
              <a:t>  </a:t>
            </a:r>
          </a:p>
        </p:txBody>
      </p:sp>
      <p:sp>
        <p:nvSpPr>
          <p:cNvPr id="37891" name="Oval 2"/>
          <p:cNvSpPr>
            <a:spLocks noChangeArrowheads="1"/>
          </p:cNvSpPr>
          <p:nvPr/>
        </p:nvSpPr>
        <p:spPr bwMode="auto">
          <a:xfrm>
            <a:off x="179388" y="1916113"/>
            <a:ext cx="898525" cy="990600"/>
          </a:xfrm>
          <a:prstGeom prst="ellipse">
            <a:avLst/>
          </a:prstGeom>
          <a:solidFill>
            <a:srgbClr val="FFFF00"/>
          </a:solidFill>
          <a:ln w="9525" cmpd="sng">
            <a:solidFill>
              <a:schemeClr val="tx1"/>
            </a:solidFill>
            <a:round/>
            <a:headEnd/>
            <a:tailEnd/>
          </a:ln>
        </p:spPr>
        <p:txBody>
          <a:bodyPr wrap="none" anchor="ctr"/>
          <a:lstStyle/>
          <a:p>
            <a:pPr algn="ctr">
              <a:lnSpc>
                <a:spcPct val="135000"/>
              </a:lnSpc>
            </a:pPr>
            <a:r>
              <a:rPr lang="en-US" sz="3600" b="1">
                <a:latin typeface="Times New Roman" pitchFamily="18" charset="0"/>
              </a:rPr>
              <a:t>2e</a:t>
            </a:r>
          </a:p>
        </p:txBody>
      </p:sp>
    </p:spTree>
  </p:cSld>
  <p:clrMapOvr>
    <a:masterClrMapping/>
  </p:clrMapOvr>
  <p:transition>
    <p:plus/>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 presetClass="entr" presetSubtype="16" fill="hold" grpId="0" nodeType="withEffect">
                                  <p:stCondLst>
                                    <p:cond delay="0"/>
                                  </p:stCondLst>
                                  <p:childTnLst>
                                    <p:set>
                                      <p:cBhvr>
                                        <p:cTn id="6" dur="1" fill="hold">
                                          <p:stCondLst>
                                            <p:cond delay="0"/>
                                          </p:stCondLst>
                                        </p:cTn>
                                        <p:tgtEl>
                                          <p:spTgt spid="37891"/>
                                        </p:tgtEl>
                                        <p:attrNameLst>
                                          <p:attrName>style.visibility</p:attrName>
                                        </p:attrNameLst>
                                      </p:cBhvr>
                                      <p:to>
                                        <p:strVal val="visible"/>
                                      </p:to>
                                    </p:set>
                                    <p:animEffect transition="in" filter="box(in)">
                                      <p:cBhvr>
                                        <p:cTn id="7" dur="500"/>
                                        <p:tgtEl>
                                          <p:spTgt spid="37891"/>
                                        </p:tgtEl>
                                      </p:cBhvr>
                                    </p:animEffect>
                                  </p:childTnLst>
                                </p:cTn>
                              </p:par>
                              <p:par>
                                <p:cTn id="8" presetID="4" presetClass="entr" presetSubtype="16" fill="hold" grpId="0" nodeType="withEffect">
                                  <p:stCondLst>
                                    <p:cond delay="0"/>
                                  </p:stCondLst>
                                  <p:childTnLst>
                                    <p:set>
                                      <p:cBhvr>
                                        <p:cTn id="9" dur="1" fill="hold">
                                          <p:stCondLst>
                                            <p:cond delay="0"/>
                                          </p:stCondLst>
                                        </p:cTn>
                                        <p:tgtEl>
                                          <p:spTgt spid="37890"/>
                                        </p:tgtEl>
                                        <p:attrNameLst>
                                          <p:attrName>style.visibility</p:attrName>
                                        </p:attrNameLst>
                                      </p:cBhvr>
                                      <p:to>
                                        <p:strVal val="visible"/>
                                      </p:to>
                                    </p:set>
                                    <p:animEffect transition="in" filter="box(in)">
                                      <p:cBhvr>
                                        <p:cTn id="10" dur="500"/>
                                        <p:tgtEl>
                                          <p:spTgt spid="3789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890" grpId="0" autoUpdateAnimBg="0"/>
      <p:bldP spid="37891" grpId="0" animBg="1" autoUpdateAnimBg="0"/>
    </p:bldLst>
  </p:timing>
</p:sld>
</file>

<file path=ppt/slides/slide36.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38914" name="Text Box 6"/>
          <p:cNvSpPr txBox="1">
            <a:spLocks noChangeArrowheads="1"/>
          </p:cNvSpPr>
          <p:nvPr/>
        </p:nvSpPr>
        <p:spPr bwMode="auto">
          <a:xfrm>
            <a:off x="395288" y="765175"/>
            <a:ext cx="8748712" cy="750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a:solidFill>
                  <a:schemeClr val="tx1"/>
                </a:solidFill>
                <a:latin typeface="Times New Roman" pitchFamily="18" charset="0"/>
                <a:ea typeface="宋体" pitchFamily="2" charset="-122"/>
              </a:defRPr>
            </a:lvl1pPr>
            <a:lvl2pPr marL="1185863" indent="-285750" eaLnBrk="0" hangingPunct="0">
              <a:defRPr sz="3200">
                <a:solidFill>
                  <a:schemeClr val="tx1"/>
                </a:solidFill>
                <a:latin typeface="Times New Roman" pitchFamily="18" charset="0"/>
                <a:ea typeface="宋体" pitchFamily="2" charset="-122"/>
              </a:defRPr>
            </a:lvl2pPr>
            <a:lvl3pPr marL="1593850" indent="-228600" eaLnBrk="0" hangingPunct="0">
              <a:defRPr sz="3200">
                <a:solidFill>
                  <a:schemeClr val="tx1"/>
                </a:solidFill>
                <a:latin typeface="Times New Roman" pitchFamily="18" charset="0"/>
                <a:ea typeface="宋体" pitchFamily="2" charset="-122"/>
              </a:defRPr>
            </a:lvl3pPr>
            <a:lvl4pPr marL="2001838" indent="-228600" eaLnBrk="0" hangingPunct="0">
              <a:defRPr sz="3200">
                <a:solidFill>
                  <a:schemeClr val="tx1"/>
                </a:solidFill>
                <a:latin typeface="Times New Roman" pitchFamily="18" charset="0"/>
                <a:ea typeface="宋体" pitchFamily="2" charset="-122"/>
              </a:defRPr>
            </a:lvl4pPr>
            <a:lvl5pPr marL="2409825" indent="-228600" eaLnBrk="0" hangingPunct="0">
              <a:defRPr sz="3200">
                <a:solidFill>
                  <a:schemeClr val="tx1"/>
                </a:solidFill>
                <a:latin typeface="Times New Roman" pitchFamily="18" charset="0"/>
                <a:ea typeface="宋体" pitchFamily="2" charset="-122"/>
              </a:defRPr>
            </a:lvl5pPr>
            <a:lvl6pPr marL="2867025"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6pPr>
            <a:lvl7pPr marL="3324225"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7pPr>
            <a:lvl8pPr marL="3781425"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8pPr>
            <a:lvl9pPr marL="4238625"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9pPr>
          </a:lstStyle>
          <a:p>
            <a:pPr eaLnBrk="1" hangingPunct="1">
              <a:lnSpc>
                <a:spcPct val="120000"/>
              </a:lnSpc>
            </a:pPr>
            <a:r>
              <a:rPr lang="en-US" sz="3600" b="1">
                <a:cs typeface="Times New Roman" pitchFamily="18" charset="0"/>
              </a:rPr>
              <a:t>I think some future robots might look like</a:t>
            </a:r>
          </a:p>
        </p:txBody>
      </p:sp>
      <p:sp>
        <p:nvSpPr>
          <p:cNvPr id="38915" name="Text Box 7"/>
          <p:cNvSpPr txBox="1">
            <a:spLocks noChangeArrowheads="1"/>
          </p:cNvSpPr>
          <p:nvPr/>
        </p:nvSpPr>
        <p:spPr bwMode="auto">
          <a:xfrm>
            <a:off x="395288" y="1404938"/>
            <a:ext cx="8496300" cy="4044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a:solidFill>
                  <a:schemeClr val="tx1"/>
                </a:solidFill>
                <a:latin typeface="Times New Roman" pitchFamily="18" charset="0"/>
                <a:ea typeface="宋体" pitchFamily="2" charset="-122"/>
              </a:defRPr>
            </a:lvl1pPr>
            <a:lvl2pPr marL="742950" indent="-285750" eaLnBrk="0" hangingPunct="0">
              <a:defRPr sz="3200">
                <a:solidFill>
                  <a:schemeClr val="tx1"/>
                </a:solidFill>
                <a:latin typeface="Times New Roman" pitchFamily="18" charset="0"/>
                <a:ea typeface="宋体" pitchFamily="2" charset="-122"/>
              </a:defRPr>
            </a:lvl2pPr>
            <a:lvl3pPr marL="1143000" indent="-228600" eaLnBrk="0" hangingPunct="0">
              <a:defRPr sz="3200">
                <a:solidFill>
                  <a:schemeClr val="tx1"/>
                </a:solidFill>
                <a:latin typeface="Times New Roman" pitchFamily="18" charset="0"/>
                <a:ea typeface="宋体" pitchFamily="2" charset="-122"/>
              </a:defRPr>
            </a:lvl3pPr>
            <a:lvl4pPr marL="1600200" indent="-228600" eaLnBrk="0" hangingPunct="0">
              <a:defRPr sz="3200">
                <a:solidFill>
                  <a:schemeClr val="tx1"/>
                </a:solidFill>
                <a:latin typeface="Times New Roman" pitchFamily="18" charset="0"/>
                <a:ea typeface="宋体" pitchFamily="2" charset="-122"/>
              </a:defRPr>
            </a:lvl4pPr>
            <a:lvl5pPr marL="2057400" indent="-228600" eaLnBrk="0" hangingPunct="0">
              <a:defRPr sz="3200">
                <a:solidFill>
                  <a:schemeClr val="tx1"/>
                </a:solidFill>
                <a:latin typeface="Times New Roman" pitchFamily="18" charset="0"/>
                <a:ea typeface="宋体" pitchFamily="2" charset="-122"/>
              </a:defRPr>
            </a:lvl5pPr>
            <a:lvl6pPr marL="25146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6pPr>
            <a:lvl7pPr marL="29718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7pPr>
            <a:lvl8pPr marL="34290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8pPr>
            <a:lvl9pPr marL="38862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9pPr>
          </a:lstStyle>
          <a:p>
            <a:pPr eaLnBrk="1" hangingPunct="1">
              <a:lnSpc>
                <a:spcPct val="120000"/>
              </a:lnSpc>
            </a:pPr>
            <a:r>
              <a:rPr lang="en-US" sz="3600" b="1">
                <a:solidFill>
                  <a:srgbClr val="FF0000"/>
                </a:solidFill>
                <a:cs typeface="Times New Roman" pitchFamily="18" charset="0"/>
              </a:rPr>
              <a:t>spiders. They will be able to help us clean the window, sweep the floor.  </a:t>
            </a:r>
          </a:p>
          <a:p>
            <a:pPr eaLnBrk="1" hangingPunct="1">
              <a:lnSpc>
                <a:spcPct val="120000"/>
              </a:lnSpc>
            </a:pPr>
            <a:r>
              <a:rPr lang="en-US" sz="3600" b="1">
                <a:solidFill>
                  <a:srgbClr val="FF9900"/>
                </a:solidFill>
                <a:cs typeface="Times New Roman" pitchFamily="18" charset="0"/>
              </a:rPr>
              <a:t>Some robots </a:t>
            </a:r>
            <a:r>
              <a:rPr lang="en-US" sz="3600" b="1">
                <a:solidFill>
                  <a:srgbClr val="FF9900"/>
                </a:solidFill>
              </a:rPr>
              <a:t>might look like snakes. They will be able to help look for people under the buildings. If buildings fall down with people inside.</a:t>
            </a:r>
            <a:r>
              <a:rPr lang="en-US" sz="3600" b="1">
                <a:solidFill>
                  <a:srgbClr val="FF0000"/>
                </a:solidFill>
              </a:rPr>
              <a:t> </a:t>
            </a:r>
            <a:endParaRPr lang="en-US" sz="3600" b="1">
              <a:solidFill>
                <a:srgbClr val="FF0000"/>
              </a:solidFill>
              <a:cs typeface="Times New Roman" pitchFamily="18" charset="0"/>
            </a:endParaRPr>
          </a:p>
        </p:txBody>
      </p:sp>
    </p:spTree>
  </p:cSld>
  <p:clrMapOvr>
    <a:masterClrMapping/>
  </p:clrMapOvr>
  <p:transition>
    <p:plus/>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6" fill="hold" grpId="0" nodeType="withEffect">
                                  <p:stCondLst>
                                    <p:cond delay="0"/>
                                  </p:stCondLst>
                                  <p:childTnLst>
                                    <p:set>
                                      <p:cBhvr>
                                        <p:cTn id="6" dur="1" fill="hold">
                                          <p:stCondLst>
                                            <p:cond delay="0"/>
                                          </p:stCondLst>
                                        </p:cTn>
                                        <p:tgtEl>
                                          <p:spTgt spid="38914"/>
                                        </p:tgtEl>
                                        <p:attrNameLst>
                                          <p:attrName>style.visibility</p:attrName>
                                        </p:attrNameLst>
                                      </p:cBhvr>
                                      <p:to>
                                        <p:strVal val="visible"/>
                                      </p:to>
                                    </p:set>
                                    <p:anim calcmode="lin" valueType="num">
                                      <p:cBhvr additive="base">
                                        <p:cTn id="7" dur="500" fill="hold"/>
                                        <p:tgtEl>
                                          <p:spTgt spid="38914"/>
                                        </p:tgtEl>
                                        <p:attrNameLst>
                                          <p:attrName>ppt_x</p:attrName>
                                        </p:attrNameLst>
                                      </p:cBhvr>
                                      <p:tavLst>
                                        <p:tav tm="0">
                                          <p:val>
                                            <p:strVal val="1+#ppt_w/2"/>
                                          </p:val>
                                        </p:tav>
                                        <p:tav tm="100000">
                                          <p:val>
                                            <p:strVal val="#ppt_x"/>
                                          </p:val>
                                        </p:tav>
                                      </p:tavLst>
                                    </p:anim>
                                    <p:anim calcmode="lin" valueType="num">
                                      <p:cBhvr additive="base">
                                        <p:cTn id="8" dur="500" fill="hold"/>
                                        <p:tgtEl>
                                          <p:spTgt spid="38914"/>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12" presetClass="entr" presetSubtype="4" fill="hold" nodeType="clickEffect">
                                  <p:stCondLst>
                                    <p:cond delay="0"/>
                                  </p:stCondLst>
                                  <p:childTnLst>
                                    <p:set>
                                      <p:cBhvr>
                                        <p:cTn id="12" dur="1" fill="hold">
                                          <p:stCondLst>
                                            <p:cond delay="0"/>
                                          </p:stCondLst>
                                        </p:cTn>
                                        <p:tgtEl>
                                          <p:spTgt spid="38915">
                                            <p:txEl>
                                              <p:pRg st="0" end="0"/>
                                            </p:txEl>
                                          </p:spTgt>
                                        </p:tgtEl>
                                        <p:attrNameLst>
                                          <p:attrName>style.visibility</p:attrName>
                                        </p:attrNameLst>
                                      </p:cBhvr>
                                      <p:to>
                                        <p:strVal val="visible"/>
                                      </p:to>
                                    </p:set>
                                    <p:animEffect transition="in" filter="slide(fromBottom)">
                                      <p:cBhvr>
                                        <p:cTn id="13" dur="500"/>
                                        <p:tgtEl>
                                          <p:spTgt spid="38915">
                                            <p:txEl>
                                              <p:pRg st="0" end="0"/>
                                            </p:txEl>
                                          </p:spTgt>
                                        </p:tgtEl>
                                      </p:cBhvr>
                                    </p:animEffect>
                                  </p:childTnLst>
                                </p:cTn>
                              </p:par>
                            </p:childTnLst>
                          </p:cTn>
                        </p:par>
                      </p:childTnLst>
                    </p:cTn>
                  </p:par>
                  <p:par>
                    <p:cTn id="14" fill="hold" nodeType="clickPar">
                      <p:stCondLst>
                        <p:cond delay="indefinite"/>
                      </p:stCondLst>
                      <p:childTnLst>
                        <p:par>
                          <p:cTn id="15" fill="hold" nodeType="withGroup">
                            <p:stCondLst>
                              <p:cond delay="0"/>
                            </p:stCondLst>
                            <p:childTnLst>
                              <p:par>
                                <p:cTn id="16" presetID="4" presetClass="entr" presetSubtype="16" fill="hold" nodeType="clickEffect">
                                  <p:stCondLst>
                                    <p:cond delay="0"/>
                                  </p:stCondLst>
                                  <p:childTnLst>
                                    <p:set>
                                      <p:cBhvr>
                                        <p:cTn id="17" dur="1" fill="hold">
                                          <p:stCondLst>
                                            <p:cond delay="0"/>
                                          </p:stCondLst>
                                        </p:cTn>
                                        <p:tgtEl>
                                          <p:spTgt spid="38915">
                                            <p:txEl>
                                              <p:pRg st="1" end="1"/>
                                            </p:txEl>
                                          </p:spTgt>
                                        </p:tgtEl>
                                        <p:attrNameLst>
                                          <p:attrName>style.visibility</p:attrName>
                                        </p:attrNameLst>
                                      </p:cBhvr>
                                      <p:to>
                                        <p:strVal val="visible"/>
                                      </p:to>
                                    </p:set>
                                    <p:animEffect transition="in" filter="box(in)">
                                      <p:cBhvr>
                                        <p:cTn id="18" dur="500"/>
                                        <p:tgtEl>
                                          <p:spTgt spid="38915">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914" grpId="0" autoUpdateAnimBg="0"/>
    </p:bldLst>
  </p:timing>
</p:sld>
</file>

<file path=ppt/slides/slide37.xml><?xml version="1.0" encoding="utf-8"?>
<p:sld xmlns:a="http://schemas.openxmlformats.org/drawingml/2006/main" xmlns:r="http://schemas.openxmlformats.org/officeDocument/2006/relationships" xmlns:p="http://schemas.openxmlformats.org/presentationml/2006/main" showMasterSp="0">
  <p:cSld>
    <p:bg bwMode="auto">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39938" name="Text Box 5"/>
          <p:cNvSpPr txBox="1">
            <a:spLocks noChangeArrowheads="1"/>
          </p:cNvSpPr>
          <p:nvPr/>
        </p:nvSpPr>
        <p:spPr bwMode="auto">
          <a:xfrm>
            <a:off x="287338" y="1792288"/>
            <a:ext cx="8640762" cy="20685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a:solidFill>
                  <a:schemeClr val="tx1"/>
                </a:solidFill>
                <a:latin typeface="Times New Roman" pitchFamily="18" charset="0"/>
                <a:ea typeface="宋体" pitchFamily="2" charset="-122"/>
              </a:defRPr>
            </a:lvl1pPr>
            <a:lvl2pPr marL="742950" indent="-285750" eaLnBrk="0" hangingPunct="0">
              <a:defRPr sz="3200">
                <a:solidFill>
                  <a:schemeClr val="tx1"/>
                </a:solidFill>
                <a:latin typeface="Times New Roman" pitchFamily="18" charset="0"/>
                <a:ea typeface="宋体" pitchFamily="2" charset="-122"/>
              </a:defRPr>
            </a:lvl2pPr>
            <a:lvl3pPr marL="1143000" indent="-228600" eaLnBrk="0" hangingPunct="0">
              <a:defRPr sz="3200">
                <a:solidFill>
                  <a:schemeClr val="tx1"/>
                </a:solidFill>
                <a:latin typeface="Times New Roman" pitchFamily="18" charset="0"/>
                <a:ea typeface="宋体" pitchFamily="2" charset="-122"/>
              </a:defRPr>
            </a:lvl3pPr>
            <a:lvl4pPr marL="1600200" indent="-228600" eaLnBrk="0" hangingPunct="0">
              <a:defRPr sz="3200">
                <a:solidFill>
                  <a:schemeClr val="tx1"/>
                </a:solidFill>
                <a:latin typeface="Times New Roman" pitchFamily="18" charset="0"/>
                <a:ea typeface="宋体" pitchFamily="2" charset="-122"/>
              </a:defRPr>
            </a:lvl4pPr>
            <a:lvl5pPr marL="2057400" indent="-228600" eaLnBrk="0" hangingPunct="0">
              <a:defRPr sz="3200">
                <a:solidFill>
                  <a:schemeClr val="tx1"/>
                </a:solidFill>
                <a:latin typeface="Times New Roman" pitchFamily="18" charset="0"/>
                <a:ea typeface="宋体" pitchFamily="2" charset="-122"/>
              </a:defRPr>
            </a:lvl5pPr>
            <a:lvl6pPr marL="25146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6pPr>
            <a:lvl7pPr marL="29718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7pPr>
            <a:lvl8pPr marL="34290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8pPr>
            <a:lvl9pPr marL="38862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9pPr>
          </a:lstStyle>
          <a:p>
            <a:pPr eaLnBrk="1" hangingPunct="1">
              <a:lnSpc>
                <a:spcPct val="120000"/>
              </a:lnSpc>
            </a:pPr>
            <a:r>
              <a:rPr lang="en-US" sz="3600" b="1">
                <a:solidFill>
                  <a:srgbClr val="FF0000"/>
                </a:solidFill>
                <a:cs typeface="Times New Roman" pitchFamily="18" charset="0"/>
              </a:rPr>
              <a:t>They will also be able to sever us. They can make dinner, do the dishes and cook coffee for us.  </a:t>
            </a:r>
          </a:p>
        </p:txBody>
      </p:sp>
      <p:sp>
        <p:nvSpPr>
          <p:cNvPr id="39939" name="Text Box 8"/>
          <p:cNvSpPr txBox="1">
            <a:spLocks noChangeArrowheads="1"/>
          </p:cNvSpPr>
          <p:nvPr/>
        </p:nvSpPr>
        <p:spPr bwMode="auto">
          <a:xfrm>
            <a:off x="179388" y="404813"/>
            <a:ext cx="8820150" cy="1409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a:solidFill>
                  <a:schemeClr val="tx1"/>
                </a:solidFill>
                <a:latin typeface="Times New Roman" pitchFamily="18" charset="0"/>
                <a:ea typeface="宋体" pitchFamily="2" charset="-122"/>
              </a:defRPr>
            </a:lvl1pPr>
            <a:lvl2pPr marL="742950" indent="-285750" eaLnBrk="0" hangingPunct="0">
              <a:defRPr sz="3200">
                <a:solidFill>
                  <a:schemeClr val="tx1"/>
                </a:solidFill>
                <a:latin typeface="Times New Roman" pitchFamily="18" charset="0"/>
                <a:ea typeface="宋体" pitchFamily="2" charset="-122"/>
              </a:defRPr>
            </a:lvl2pPr>
            <a:lvl3pPr marL="1143000" indent="-228600" eaLnBrk="0" hangingPunct="0">
              <a:defRPr sz="3200">
                <a:solidFill>
                  <a:schemeClr val="tx1"/>
                </a:solidFill>
                <a:latin typeface="Times New Roman" pitchFamily="18" charset="0"/>
                <a:ea typeface="宋体" pitchFamily="2" charset="-122"/>
              </a:defRPr>
            </a:lvl3pPr>
            <a:lvl4pPr marL="1600200" indent="-228600" eaLnBrk="0" hangingPunct="0">
              <a:defRPr sz="3200">
                <a:solidFill>
                  <a:schemeClr val="tx1"/>
                </a:solidFill>
                <a:latin typeface="Times New Roman" pitchFamily="18" charset="0"/>
                <a:ea typeface="宋体" pitchFamily="2" charset="-122"/>
              </a:defRPr>
            </a:lvl4pPr>
            <a:lvl5pPr marL="2057400" indent="-228600" eaLnBrk="0" hangingPunct="0">
              <a:defRPr sz="3200">
                <a:solidFill>
                  <a:schemeClr val="tx1"/>
                </a:solidFill>
                <a:latin typeface="Times New Roman" pitchFamily="18" charset="0"/>
                <a:ea typeface="宋体" pitchFamily="2" charset="-122"/>
              </a:defRPr>
            </a:lvl5pPr>
            <a:lvl6pPr marL="25146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6pPr>
            <a:lvl7pPr marL="29718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7pPr>
            <a:lvl8pPr marL="34290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8pPr>
            <a:lvl9pPr marL="38862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9pPr>
          </a:lstStyle>
          <a:p>
            <a:pPr eaLnBrk="1" hangingPunct="1">
              <a:lnSpc>
                <a:spcPct val="120000"/>
              </a:lnSpc>
            </a:pPr>
            <a:r>
              <a:rPr lang="en-US" sz="3600" b="1">
                <a:solidFill>
                  <a:srgbClr val="FF9900"/>
                </a:solidFill>
                <a:cs typeface="Times New Roman" pitchFamily="18" charset="0"/>
              </a:rPr>
              <a:t>Some robots will be look like people. They  will be able to sing, dance and talk with us.  </a:t>
            </a:r>
          </a:p>
        </p:txBody>
      </p:sp>
      <p:sp>
        <p:nvSpPr>
          <p:cNvPr id="39940" name="Text Box 5"/>
          <p:cNvSpPr txBox="1">
            <a:spLocks noChangeArrowheads="1"/>
          </p:cNvSpPr>
          <p:nvPr/>
        </p:nvSpPr>
        <p:spPr bwMode="auto">
          <a:xfrm>
            <a:off x="250825" y="3789363"/>
            <a:ext cx="8642350" cy="2727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a:solidFill>
                  <a:schemeClr val="tx1"/>
                </a:solidFill>
                <a:latin typeface="Times New Roman" pitchFamily="18" charset="0"/>
                <a:ea typeface="宋体" pitchFamily="2" charset="-122"/>
              </a:defRPr>
            </a:lvl1pPr>
            <a:lvl2pPr marL="742950" indent="-285750" eaLnBrk="0" hangingPunct="0">
              <a:defRPr sz="3200">
                <a:solidFill>
                  <a:schemeClr val="tx1"/>
                </a:solidFill>
                <a:latin typeface="Times New Roman" pitchFamily="18" charset="0"/>
                <a:ea typeface="宋体" pitchFamily="2" charset="-122"/>
              </a:defRPr>
            </a:lvl2pPr>
            <a:lvl3pPr marL="1143000" indent="-228600" eaLnBrk="0" hangingPunct="0">
              <a:defRPr sz="3200">
                <a:solidFill>
                  <a:schemeClr val="tx1"/>
                </a:solidFill>
                <a:latin typeface="Times New Roman" pitchFamily="18" charset="0"/>
                <a:ea typeface="宋体" pitchFamily="2" charset="-122"/>
              </a:defRPr>
            </a:lvl3pPr>
            <a:lvl4pPr marL="1600200" indent="-228600" eaLnBrk="0" hangingPunct="0">
              <a:defRPr sz="3200">
                <a:solidFill>
                  <a:schemeClr val="tx1"/>
                </a:solidFill>
                <a:latin typeface="Times New Roman" pitchFamily="18" charset="0"/>
                <a:ea typeface="宋体" pitchFamily="2" charset="-122"/>
              </a:defRPr>
            </a:lvl4pPr>
            <a:lvl5pPr marL="2057400" indent="-228600" eaLnBrk="0" hangingPunct="0">
              <a:defRPr sz="3200">
                <a:solidFill>
                  <a:schemeClr val="tx1"/>
                </a:solidFill>
                <a:latin typeface="Times New Roman" pitchFamily="18" charset="0"/>
                <a:ea typeface="宋体" pitchFamily="2" charset="-122"/>
              </a:defRPr>
            </a:lvl5pPr>
            <a:lvl6pPr marL="25146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6pPr>
            <a:lvl7pPr marL="29718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7pPr>
            <a:lvl8pPr marL="34290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8pPr>
            <a:lvl9pPr marL="38862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9pPr>
          </a:lstStyle>
          <a:p>
            <a:pPr eaLnBrk="1" hangingPunct="1">
              <a:lnSpc>
                <a:spcPct val="120000"/>
              </a:lnSpc>
            </a:pPr>
            <a:r>
              <a:rPr lang="en-US" sz="3600" b="1">
                <a:solidFill>
                  <a:srgbClr val="FF00FF"/>
                </a:solidFill>
                <a:cs typeface="Times New Roman" pitchFamily="18" charset="0"/>
              </a:rPr>
              <a:t>Some robots might look like big arms. They will be able to work in factories. They can help make cars and do simple jobs over and over again. </a:t>
            </a:r>
          </a:p>
        </p:txBody>
      </p:sp>
    </p:spTree>
  </p:cSld>
  <p:clrMapOvr>
    <a:masterClrMapping/>
  </p:clrMapOvr>
  <p:transition>
    <p:plus/>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39939"/>
                                        </p:tgtEl>
                                        <p:attrNameLst>
                                          <p:attrName>style.visibility</p:attrName>
                                        </p:attrNameLst>
                                      </p:cBhvr>
                                      <p:to>
                                        <p:strVal val="visible"/>
                                      </p:to>
                                    </p:set>
                                    <p:animEffect transition="in" filter="wipe(down)">
                                      <p:cBhvr>
                                        <p:cTn id="7" dur="580">
                                          <p:stCondLst>
                                            <p:cond delay="0"/>
                                          </p:stCondLst>
                                        </p:cTn>
                                        <p:tgtEl>
                                          <p:spTgt spid="39939"/>
                                        </p:tgtEl>
                                      </p:cBhvr>
                                    </p:animEffect>
                                    <p:anim calcmode="lin" valueType="num">
                                      <p:cBhvr>
                                        <p:cTn id="8" dur="1822" tmFilter="0,0; 0.14,0.36; 0.43,0.73; 0.71,0.91; 1.0,1.0">
                                          <p:stCondLst>
                                            <p:cond delay="0"/>
                                          </p:stCondLst>
                                        </p:cTn>
                                        <p:tgtEl>
                                          <p:spTgt spid="39939"/>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39939"/>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39939"/>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39939"/>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39939"/>
                                        </p:tgtEl>
                                        <p:attrNameLst>
                                          <p:attrName>ppt_y</p:attrName>
                                        </p:attrNameLst>
                                      </p:cBhvr>
                                      <p:tavLst>
                                        <p:tav tm="0" fmla="#ppt_y-sin(pi*$)/81">
                                          <p:val>
                                            <p:fltVal val="0"/>
                                          </p:val>
                                        </p:tav>
                                        <p:tav tm="100000">
                                          <p:val>
                                            <p:fltVal val="1"/>
                                          </p:val>
                                        </p:tav>
                                      </p:tavLst>
                                    </p:anim>
                                    <p:animScale>
                                      <p:cBhvr>
                                        <p:cTn id="13" dur="26">
                                          <p:stCondLst>
                                            <p:cond delay="650"/>
                                          </p:stCondLst>
                                        </p:cTn>
                                        <p:tgtEl>
                                          <p:spTgt spid="39939"/>
                                        </p:tgtEl>
                                      </p:cBhvr>
                                      <p:to x="100000" y="60000"/>
                                    </p:animScale>
                                    <p:animScale>
                                      <p:cBhvr>
                                        <p:cTn id="14" dur="166" decel="50000">
                                          <p:stCondLst>
                                            <p:cond delay="676"/>
                                          </p:stCondLst>
                                        </p:cTn>
                                        <p:tgtEl>
                                          <p:spTgt spid="39939"/>
                                        </p:tgtEl>
                                      </p:cBhvr>
                                      <p:to x="100000" y="100000"/>
                                    </p:animScale>
                                    <p:animScale>
                                      <p:cBhvr>
                                        <p:cTn id="15" dur="26">
                                          <p:stCondLst>
                                            <p:cond delay="1312"/>
                                          </p:stCondLst>
                                        </p:cTn>
                                        <p:tgtEl>
                                          <p:spTgt spid="39939"/>
                                        </p:tgtEl>
                                      </p:cBhvr>
                                      <p:to x="100000" y="80000"/>
                                    </p:animScale>
                                    <p:animScale>
                                      <p:cBhvr>
                                        <p:cTn id="16" dur="166" decel="50000">
                                          <p:stCondLst>
                                            <p:cond delay="1338"/>
                                          </p:stCondLst>
                                        </p:cTn>
                                        <p:tgtEl>
                                          <p:spTgt spid="39939"/>
                                        </p:tgtEl>
                                      </p:cBhvr>
                                      <p:to x="100000" y="100000"/>
                                    </p:animScale>
                                    <p:animScale>
                                      <p:cBhvr>
                                        <p:cTn id="17" dur="26">
                                          <p:stCondLst>
                                            <p:cond delay="1642"/>
                                          </p:stCondLst>
                                        </p:cTn>
                                        <p:tgtEl>
                                          <p:spTgt spid="39939"/>
                                        </p:tgtEl>
                                      </p:cBhvr>
                                      <p:to x="100000" y="90000"/>
                                    </p:animScale>
                                    <p:animScale>
                                      <p:cBhvr>
                                        <p:cTn id="18" dur="166" decel="50000">
                                          <p:stCondLst>
                                            <p:cond delay="1668"/>
                                          </p:stCondLst>
                                        </p:cTn>
                                        <p:tgtEl>
                                          <p:spTgt spid="39939"/>
                                        </p:tgtEl>
                                      </p:cBhvr>
                                      <p:to x="100000" y="100000"/>
                                    </p:animScale>
                                    <p:animScale>
                                      <p:cBhvr>
                                        <p:cTn id="19" dur="26">
                                          <p:stCondLst>
                                            <p:cond delay="1808"/>
                                          </p:stCondLst>
                                        </p:cTn>
                                        <p:tgtEl>
                                          <p:spTgt spid="39939"/>
                                        </p:tgtEl>
                                      </p:cBhvr>
                                      <p:to x="100000" y="95000"/>
                                    </p:animScale>
                                    <p:animScale>
                                      <p:cBhvr>
                                        <p:cTn id="20" dur="166" decel="50000">
                                          <p:stCondLst>
                                            <p:cond delay="1834"/>
                                          </p:stCondLst>
                                        </p:cTn>
                                        <p:tgtEl>
                                          <p:spTgt spid="39939"/>
                                        </p:tgtEl>
                                      </p:cBhvr>
                                      <p:to x="100000" y="100000"/>
                                    </p:animScale>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3" fill="hold" grpId="0" nodeType="clickEffect">
                                  <p:stCondLst>
                                    <p:cond delay="0"/>
                                  </p:stCondLst>
                                  <p:childTnLst>
                                    <p:set>
                                      <p:cBhvr>
                                        <p:cTn id="24" dur="1" fill="hold">
                                          <p:stCondLst>
                                            <p:cond delay="0"/>
                                          </p:stCondLst>
                                        </p:cTn>
                                        <p:tgtEl>
                                          <p:spTgt spid="39938"/>
                                        </p:tgtEl>
                                        <p:attrNameLst>
                                          <p:attrName>style.visibility</p:attrName>
                                        </p:attrNameLst>
                                      </p:cBhvr>
                                      <p:to>
                                        <p:strVal val="visible"/>
                                      </p:to>
                                    </p:set>
                                    <p:anim calcmode="lin" valueType="num">
                                      <p:cBhvr additive="base">
                                        <p:cTn id="25" dur="500" fill="hold"/>
                                        <p:tgtEl>
                                          <p:spTgt spid="39938"/>
                                        </p:tgtEl>
                                        <p:attrNameLst>
                                          <p:attrName>ppt_x</p:attrName>
                                        </p:attrNameLst>
                                      </p:cBhvr>
                                      <p:tavLst>
                                        <p:tav tm="0">
                                          <p:val>
                                            <p:strVal val="1+#ppt_w/2"/>
                                          </p:val>
                                        </p:tav>
                                        <p:tav tm="100000">
                                          <p:val>
                                            <p:strVal val="#ppt_x"/>
                                          </p:val>
                                        </p:tav>
                                      </p:tavLst>
                                    </p:anim>
                                    <p:anim calcmode="lin" valueType="num">
                                      <p:cBhvr additive="base">
                                        <p:cTn id="26" dur="500" fill="hold"/>
                                        <p:tgtEl>
                                          <p:spTgt spid="39938"/>
                                        </p:tgtEl>
                                        <p:attrNameLst>
                                          <p:attrName>ppt_y</p:attrName>
                                        </p:attrNameLst>
                                      </p:cBhvr>
                                      <p:tavLst>
                                        <p:tav tm="0">
                                          <p:val>
                                            <p:strVal val="0-#ppt_h/2"/>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9" fill="hold" grpId="0" nodeType="clickEffect">
                                  <p:stCondLst>
                                    <p:cond delay="0"/>
                                  </p:stCondLst>
                                  <p:childTnLst>
                                    <p:set>
                                      <p:cBhvr>
                                        <p:cTn id="30" dur="1" fill="hold">
                                          <p:stCondLst>
                                            <p:cond delay="0"/>
                                          </p:stCondLst>
                                        </p:cTn>
                                        <p:tgtEl>
                                          <p:spTgt spid="39940"/>
                                        </p:tgtEl>
                                        <p:attrNameLst>
                                          <p:attrName>style.visibility</p:attrName>
                                        </p:attrNameLst>
                                      </p:cBhvr>
                                      <p:to>
                                        <p:strVal val="visible"/>
                                      </p:to>
                                    </p:set>
                                    <p:anim calcmode="lin" valueType="num">
                                      <p:cBhvr additive="base">
                                        <p:cTn id="31" dur="500" fill="hold"/>
                                        <p:tgtEl>
                                          <p:spTgt spid="39940"/>
                                        </p:tgtEl>
                                        <p:attrNameLst>
                                          <p:attrName>ppt_x</p:attrName>
                                        </p:attrNameLst>
                                      </p:cBhvr>
                                      <p:tavLst>
                                        <p:tav tm="0">
                                          <p:val>
                                            <p:strVal val="0-#ppt_w/2"/>
                                          </p:val>
                                        </p:tav>
                                        <p:tav tm="100000">
                                          <p:val>
                                            <p:strVal val="#ppt_x"/>
                                          </p:val>
                                        </p:tav>
                                      </p:tavLst>
                                    </p:anim>
                                    <p:anim calcmode="lin" valueType="num">
                                      <p:cBhvr additive="base">
                                        <p:cTn id="32" dur="500" fill="hold"/>
                                        <p:tgtEl>
                                          <p:spTgt spid="39940"/>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938" grpId="0" autoUpdateAnimBg="0"/>
      <p:bldP spid="39939" grpId="0" autoUpdateAnimBg="0"/>
      <p:bldP spid="39940" grpId="0" autoUpdateAnimBg="0"/>
    </p:bldLst>
  </p:timing>
</p:sld>
</file>

<file path=ppt/slides/slide38.xml><?xml version="1.0" encoding="utf-8"?>
<p:sld xmlns:a="http://schemas.openxmlformats.org/drawingml/2006/main" xmlns:r="http://schemas.openxmlformats.org/officeDocument/2006/relationships" xmlns:p="http://schemas.openxmlformats.org/presentationml/2006/main" showMasterSp="0">
  <p:cSld>
    <p:bg bwMode="auto">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40962" name="Text Box 6"/>
          <p:cNvSpPr txBox="1">
            <a:spLocks noChangeArrowheads="1"/>
          </p:cNvSpPr>
          <p:nvPr/>
        </p:nvSpPr>
        <p:spPr bwMode="auto">
          <a:xfrm>
            <a:off x="250825" y="1484313"/>
            <a:ext cx="8642350" cy="1260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a:solidFill>
                  <a:schemeClr val="tx1"/>
                </a:solidFill>
                <a:latin typeface="Times New Roman" pitchFamily="18" charset="0"/>
                <a:ea typeface="宋体" pitchFamily="2" charset="-122"/>
              </a:defRPr>
            </a:lvl1pPr>
            <a:lvl2pPr marL="742950" indent="-285750" eaLnBrk="0" hangingPunct="0">
              <a:defRPr sz="3200">
                <a:solidFill>
                  <a:schemeClr val="tx1"/>
                </a:solidFill>
                <a:latin typeface="Times New Roman" pitchFamily="18" charset="0"/>
                <a:ea typeface="宋体" pitchFamily="2" charset="-122"/>
              </a:defRPr>
            </a:lvl2pPr>
            <a:lvl3pPr marL="1143000" indent="-228600" eaLnBrk="0" hangingPunct="0">
              <a:defRPr sz="3200">
                <a:solidFill>
                  <a:schemeClr val="tx1"/>
                </a:solidFill>
                <a:latin typeface="Times New Roman" pitchFamily="18" charset="0"/>
                <a:ea typeface="宋体" pitchFamily="2" charset="-122"/>
              </a:defRPr>
            </a:lvl3pPr>
            <a:lvl4pPr marL="1600200" indent="-228600" eaLnBrk="0" hangingPunct="0">
              <a:defRPr sz="3200">
                <a:solidFill>
                  <a:schemeClr val="tx1"/>
                </a:solidFill>
                <a:latin typeface="Times New Roman" pitchFamily="18" charset="0"/>
                <a:ea typeface="宋体" pitchFamily="2" charset="-122"/>
              </a:defRPr>
            </a:lvl4pPr>
            <a:lvl5pPr marL="2057400" indent="-228600" eaLnBrk="0" hangingPunct="0">
              <a:defRPr sz="3200">
                <a:solidFill>
                  <a:schemeClr val="tx1"/>
                </a:solidFill>
                <a:latin typeface="Times New Roman" pitchFamily="18" charset="0"/>
                <a:ea typeface="宋体" pitchFamily="2" charset="-122"/>
              </a:defRPr>
            </a:lvl5pPr>
            <a:lvl6pPr marL="25146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6pPr>
            <a:lvl7pPr marL="29718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7pPr>
            <a:lvl8pPr marL="34290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8pPr>
            <a:lvl9pPr marL="38862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9pPr>
          </a:lstStyle>
          <a:p>
            <a:pPr eaLnBrk="1" hangingPunct="1">
              <a:lnSpc>
                <a:spcPct val="120000"/>
              </a:lnSpc>
            </a:pPr>
            <a:r>
              <a:rPr lang="en-US" b="1">
                <a:solidFill>
                  <a:srgbClr val="FF0000"/>
                </a:solidFill>
                <a:cs typeface="Times New Roman" pitchFamily="18" charset="0"/>
              </a:rPr>
              <a:t>Today there are already robots working in factories. </a:t>
            </a:r>
            <a:r>
              <a:rPr lang="zh-CN" altLang="en-US" b="1">
                <a:solidFill>
                  <a:srgbClr val="FF0000"/>
                </a:solidFill>
                <a:cs typeface="Times New Roman" pitchFamily="18" charset="0"/>
              </a:rPr>
              <a:t>现在已经有机器人在工厂里干活了。</a:t>
            </a:r>
          </a:p>
        </p:txBody>
      </p:sp>
      <p:sp>
        <p:nvSpPr>
          <p:cNvPr id="40963" name="Text Box 5"/>
          <p:cNvSpPr txBox="1">
            <a:spLocks noChangeArrowheads="1"/>
          </p:cNvSpPr>
          <p:nvPr/>
        </p:nvSpPr>
        <p:spPr bwMode="auto">
          <a:xfrm>
            <a:off x="323850" y="2781300"/>
            <a:ext cx="8497888" cy="3013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a:solidFill>
                  <a:schemeClr val="tx1"/>
                </a:solidFill>
                <a:latin typeface="Times New Roman" pitchFamily="18" charset="0"/>
                <a:ea typeface="宋体" pitchFamily="2" charset="-122"/>
              </a:defRPr>
            </a:lvl1pPr>
            <a:lvl2pPr marL="742950" indent="-285750" eaLnBrk="0" hangingPunct="0">
              <a:defRPr sz="3200">
                <a:solidFill>
                  <a:schemeClr val="tx1"/>
                </a:solidFill>
                <a:latin typeface="Times New Roman" pitchFamily="18" charset="0"/>
                <a:ea typeface="宋体" pitchFamily="2" charset="-122"/>
              </a:defRPr>
            </a:lvl2pPr>
            <a:lvl3pPr marL="1143000" indent="-228600" eaLnBrk="0" hangingPunct="0">
              <a:defRPr sz="3200">
                <a:solidFill>
                  <a:schemeClr val="tx1"/>
                </a:solidFill>
                <a:latin typeface="Times New Roman" pitchFamily="18" charset="0"/>
                <a:ea typeface="宋体" pitchFamily="2" charset="-122"/>
              </a:defRPr>
            </a:lvl3pPr>
            <a:lvl4pPr marL="1600200" indent="-228600" eaLnBrk="0" hangingPunct="0">
              <a:defRPr sz="3200">
                <a:solidFill>
                  <a:schemeClr val="tx1"/>
                </a:solidFill>
                <a:latin typeface="Times New Roman" pitchFamily="18" charset="0"/>
                <a:ea typeface="宋体" pitchFamily="2" charset="-122"/>
              </a:defRPr>
            </a:lvl4pPr>
            <a:lvl5pPr marL="2057400" indent="-228600" eaLnBrk="0" hangingPunct="0">
              <a:defRPr sz="3200">
                <a:solidFill>
                  <a:schemeClr val="tx1"/>
                </a:solidFill>
                <a:latin typeface="Times New Roman" pitchFamily="18" charset="0"/>
                <a:ea typeface="宋体" pitchFamily="2" charset="-122"/>
              </a:defRPr>
            </a:lvl5pPr>
            <a:lvl6pPr marL="25146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6pPr>
            <a:lvl7pPr marL="29718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7pPr>
            <a:lvl8pPr marL="34290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8pPr>
            <a:lvl9pPr marL="38862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9pPr>
          </a:lstStyle>
          <a:p>
            <a:pPr eaLnBrk="1" hangingPunct="1">
              <a:lnSpc>
                <a:spcPct val="120000"/>
              </a:lnSpc>
            </a:pPr>
            <a:r>
              <a:rPr lang="zh-CN" altLang="en-US" b="1">
                <a:cs typeface="Times New Roman" pitchFamily="18" charset="0"/>
              </a:rPr>
              <a:t>此句中的</a:t>
            </a:r>
            <a:r>
              <a:rPr lang="en-US" b="1">
                <a:solidFill>
                  <a:srgbClr val="0000FF"/>
                </a:solidFill>
                <a:cs typeface="Times New Roman" pitchFamily="18" charset="0"/>
              </a:rPr>
              <a:t>working in factories</a:t>
            </a:r>
            <a:r>
              <a:rPr lang="zh-CN" altLang="en-US" b="1">
                <a:solidFill>
                  <a:srgbClr val="0000FF"/>
                </a:solidFill>
                <a:cs typeface="Times New Roman" pitchFamily="18" charset="0"/>
              </a:rPr>
              <a:t>的逻辑主语是</a:t>
            </a:r>
            <a:r>
              <a:rPr lang="en-US" b="1">
                <a:solidFill>
                  <a:srgbClr val="0000FF"/>
                </a:solidFill>
                <a:cs typeface="Times New Roman" pitchFamily="18" charset="0"/>
              </a:rPr>
              <a:t>robots</a:t>
            </a:r>
            <a:r>
              <a:rPr lang="zh-CN" altLang="en-US" b="1">
                <a:solidFill>
                  <a:srgbClr val="0000FF"/>
                </a:solidFill>
                <a:cs typeface="Times New Roman" pitchFamily="18" charset="0"/>
              </a:rPr>
              <a:t>，</a:t>
            </a:r>
            <a:r>
              <a:rPr lang="zh-CN" altLang="en-US" b="1">
                <a:cs typeface="Times New Roman" pitchFamily="18" charset="0"/>
              </a:rPr>
              <a:t>但是在这个</a:t>
            </a:r>
            <a:r>
              <a:rPr lang="en-US" b="1">
                <a:solidFill>
                  <a:srgbClr val="0000FF"/>
                </a:solidFill>
                <a:cs typeface="Times New Roman" pitchFamily="18" charset="0"/>
              </a:rPr>
              <a:t>there be</a:t>
            </a:r>
            <a:r>
              <a:rPr lang="zh-CN" altLang="en-US" b="1">
                <a:cs typeface="Times New Roman" pitchFamily="18" charset="0"/>
              </a:rPr>
              <a:t>句型中，</a:t>
            </a:r>
            <a:r>
              <a:rPr lang="zh-CN" altLang="en-US" b="1">
                <a:solidFill>
                  <a:srgbClr val="0000FF"/>
                </a:solidFill>
                <a:cs typeface="Times New Roman" pitchFamily="18" charset="0"/>
              </a:rPr>
              <a:t>谓语动词已经有了</a:t>
            </a:r>
            <a:r>
              <a:rPr lang="en-US" b="1">
                <a:solidFill>
                  <a:srgbClr val="0000FF"/>
                </a:solidFill>
                <a:cs typeface="Times New Roman" pitchFamily="18" charset="0"/>
              </a:rPr>
              <a:t>are</a:t>
            </a:r>
            <a:r>
              <a:rPr lang="zh-CN" altLang="en-US" b="1">
                <a:solidFill>
                  <a:srgbClr val="0000FF"/>
                </a:solidFill>
                <a:cs typeface="Times New Roman" pitchFamily="18" charset="0"/>
              </a:rPr>
              <a:t>，</a:t>
            </a:r>
            <a:r>
              <a:rPr lang="zh-CN" altLang="en-US" b="1">
                <a:cs typeface="Times New Roman" pitchFamily="18" charset="0"/>
              </a:rPr>
              <a:t>所以</a:t>
            </a:r>
            <a:r>
              <a:rPr lang="en-US" b="1">
                <a:solidFill>
                  <a:srgbClr val="0000FF"/>
                </a:solidFill>
                <a:cs typeface="Times New Roman" pitchFamily="18" charset="0"/>
              </a:rPr>
              <a:t>work</a:t>
            </a:r>
            <a:r>
              <a:rPr lang="zh-CN" altLang="en-US" b="1">
                <a:solidFill>
                  <a:srgbClr val="0000FF"/>
                </a:solidFill>
                <a:cs typeface="Times New Roman" pitchFamily="18" charset="0"/>
              </a:rPr>
              <a:t>就不能再作本句的谓语动词</a:t>
            </a:r>
            <a:r>
              <a:rPr lang="zh-CN" altLang="en-US" b="1">
                <a:cs typeface="Times New Roman" pitchFamily="18" charset="0"/>
              </a:rPr>
              <a:t>，而</a:t>
            </a:r>
            <a:r>
              <a:rPr lang="zh-CN" altLang="en-US" b="1">
                <a:solidFill>
                  <a:srgbClr val="0000FF"/>
                </a:solidFill>
                <a:cs typeface="Times New Roman" pitchFamily="18" charset="0"/>
              </a:rPr>
              <a:t>应用</a:t>
            </a:r>
            <a:r>
              <a:rPr lang="en-US" b="1">
                <a:solidFill>
                  <a:srgbClr val="0000FF"/>
                </a:solidFill>
                <a:cs typeface="Times New Roman" pitchFamily="18" charset="0"/>
              </a:rPr>
              <a:t>-ing</a:t>
            </a:r>
            <a:r>
              <a:rPr lang="zh-CN" altLang="en-US" b="1">
                <a:solidFill>
                  <a:srgbClr val="0000FF"/>
                </a:solidFill>
                <a:cs typeface="Times New Roman" pitchFamily="18" charset="0"/>
              </a:rPr>
              <a:t>形式</a:t>
            </a:r>
            <a:r>
              <a:rPr lang="zh-CN" altLang="en-US" b="1">
                <a:cs typeface="Times New Roman" pitchFamily="18" charset="0"/>
              </a:rPr>
              <a:t>。这一点在学习和使用</a:t>
            </a:r>
            <a:r>
              <a:rPr lang="en-US" b="1">
                <a:cs typeface="Times New Roman" pitchFamily="18" charset="0"/>
              </a:rPr>
              <a:t>there be</a:t>
            </a:r>
            <a:r>
              <a:rPr lang="zh-CN" altLang="en-US" b="1">
                <a:cs typeface="Times New Roman" pitchFamily="18" charset="0"/>
              </a:rPr>
              <a:t>句型时需要特别注意。</a:t>
            </a:r>
            <a:endParaRPr lang="zh-CN" altLang="en-US" b="1">
              <a:solidFill>
                <a:srgbClr val="0000FF"/>
              </a:solidFill>
              <a:cs typeface="Times New Roman" pitchFamily="18" charset="0"/>
            </a:endParaRPr>
          </a:p>
        </p:txBody>
      </p:sp>
      <p:sp>
        <p:nvSpPr>
          <p:cNvPr id="40964" name="WordArt 4"/>
          <p:cNvSpPr>
            <a:spLocks noChangeArrowheads="1" noChangeShapeType="1" noTextEdit="1"/>
          </p:cNvSpPr>
          <p:nvPr/>
        </p:nvSpPr>
        <p:spPr bwMode="auto">
          <a:xfrm>
            <a:off x="323850" y="333375"/>
            <a:ext cx="4032250" cy="863600"/>
          </a:xfrm>
          <a:prstGeom prst="rect">
            <a:avLst/>
          </a:prstGeom>
        </p:spPr>
        <p:txBody>
          <a:bodyPr wrap="none" fromWordArt="1">
            <a:prstTxWarp prst="textPlain">
              <a:avLst>
                <a:gd name="adj" fmla="val 50000"/>
              </a:avLst>
            </a:prstTxWarp>
            <a:scene3d>
              <a:camera prst="legacyPerspectiveBottomRight">
                <a:rot lat="0" lon="21239990" rev="0"/>
              </a:camera>
              <a:lightRig rig="legacyFlat1" dir="r"/>
            </a:scene3d>
            <a:sp3d extrusionH="430200" prstMaterial="legacyMatte">
              <a:extrusionClr>
                <a:srgbClr val="C0C0C0"/>
              </a:extrusionClr>
            </a:sp3d>
          </a:bodyPr>
          <a:lstStyle/>
          <a:p>
            <a:pPr algn="ctr"/>
            <a:r>
              <a:rPr lang="en-US" altLang="zh-CN" sz="4000" b="1">
                <a:ln w="9525" cmpd="sng">
                  <a:round/>
                  <a:headEnd/>
                  <a:tailEnd/>
                </a:ln>
                <a:gradFill rotWithShape="1">
                  <a:gsLst>
                    <a:gs pos="0">
                      <a:srgbClr val="FF00FF"/>
                    </a:gs>
                    <a:gs pos="100000">
                      <a:srgbClr val="FFBF00"/>
                    </a:gs>
                  </a:gsLst>
                  <a:lin ang="5400000" scaled="1"/>
                </a:gradFill>
                <a:latin typeface="Arial"/>
                <a:cs typeface="Arial"/>
              </a:rPr>
              <a:t>Explanation</a:t>
            </a:r>
            <a:endParaRPr lang="zh-CN" altLang="en-US" sz="4000" b="1">
              <a:ln w="9525" cmpd="sng">
                <a:round/>
                <a:headEnd/>
                <a:tailEnd/>
              </a:ln>
              <a:gradFill rotWithShape="1">
                <a:gsLst>
                  <a:gs pos="0">
                    <a:srgbClr val="FF00FF"/>
                  </a:gs>
                  <a:gs pos="100000">
                    <a:srgbClr val="FFBF00"/>
                  </a:gs>
                </a:gsLst>
                <a:lin ang="5400000" scaled="1"/>
              </a:gradFill>
              <a:latin typeface="Arial"/>
              <a:cs typeface="Arial"/>
            </a:endParaRPr>
          </a:p>
        </p:txBody>
      </p:sp>
    </p:spTree>
  </p:cSld>
  <p:clrMapOvr>
    <a:masterClrMapping/>
  </p:clrMapOvr>
  <p:transition>
    <p:blinds dir="vert"/>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4" presetClass="entr" presetSubtype="0" fill="hold" grpId="0" nodeType="withEffect">
                                  <p:stCondLst>
                                    <p:cond delay="0"/>
                                  </p:stCondLst>
                                  <p:childTnLst>
                                    <p:set>
                                      <p:cBhvr>
                                        <p:cTn id="6" dur="1" fill="hold">
                                          <p:stCondLst>
                                            <p:cond delay="0"/>
                                          </p:stCondLst>
                                        </p:cTn>
                                        <p:tgtEl>
                                          <p:spTgt spid="40964"/>
                                        </p:tgtEl>
                                        <p:attrNameLst>
                                          <p:attrName>style.visibility</p:attrName>
                                        </p:attrNameLst>
                                      </p:cBhvr>
                                      <p:to>
                                        <p:strVal val="visible"/>
                                      </p:to>
                                    </p:set>
                                    <p:anim to="" calcmode="lin" valueType="num">
                                      <p:cBhvr>
                                        <p:cTn id="7" dur="1" fill="hold"/>
                                        <p:tgtEl>
                                          <p:spTgt spid="40964"/>
                                        </p:tgtEl>
                                      </p:cBhvr>
                                    </p:anim>
                                  </p:childTnLst>
                                </p:cTn>
                              </p:par>
                            </p:childTnLst>
                          </p:cTn>
                        </p:par>
                      </p:childTnLst>
                    </p:cTn>
                  </p:par>
                  <p:par>
                    <p:cTn id="8" fill="hold" nodeType="clickPar">
                      <p:stCondLst>
                        <p:cond delay="indefinite"/>
                      </p:stCondLst>
                      <p:childTnLst>
                        <p:par>
                          <p:cTn id="9" fill="hold" nodeType="withGroup">
                            <p:stCondLst>
                              <p:cond delay="0"/>
                            </p:stCondLst>
                            <p:childTnLst>
                              <p:par>
                                <p:cTn id="10" presetID="16" presetClass="entr" presetSubtype="26" fill="hold" grpId="0" nodeType="clickEffect">
                                  <p:stCondLst>
                                    <p:cond delay="0"/>
                                  </p:stCondLst>
                                  <p:childTnLst>
                                    <p:set>
                                      <p:cBhvr>
                                        <p:cTn id="11" dur="1" fill="hold">
                                          <p:stCondLst>
                                            <p:cond delay="0"/>
                                          </p:stCondLst>
                                        </p:cTn>
                                        <p:tgtEl>
                                          <p:spTgt spid="40962"/>
                                        </p:tgtEl>
                                        <p:attrNameLst>
                                          <p:attrName>style.visibility</p:attrName>
                                        </p:attrNameLst>
                                      </p:cBhvr>
                                      <p:to>
                                        <p:strVal val="visible"/>
                                      </p:to>
                                    </p:set>
                                    <p:animEffect transition="in" filter="barn(inHorizontal)">
                                      <p:cBhvr>
                                        <p:cTn id="12" dur="500"/>
                                        <p:tgtEl>
                                          <p:spTgt spid="40962"/>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2" presetClass="entr" presetSubtype="3" fill="hold" grpId="0" nodeType="clickEffect">
                                  <p:stCondLst>
                                    <p:cond delay="0"/>
                                  </p:stCondLst>
                                  <p:childTnLst>
                                    <p:set>
                                      <p:cBhvr>
                                        <p:cTn id="16" dur="1" fill="hold">
                                          <p:stCondLst>
                                            <p:cond delay="0"/>
                                          </p:stCondLst>
                                        </p:cTn>
                                        <p:tgtEl>
                                          <p:spTgt spid="40963"/>
                                        </p:tgtEl>
                                        <p:attrNameLst>
                                          <p:attrName>style.visibility</p:attrName>
                                        </p:attrNameLst>
                                      </p:cBhvr>
                                      <p:to>
                                        <p:strVal val="visible"/>
                                      </p:to>
                                    </p:set>
                                    <p:anim calcmode="lin" valueType="num">
                                      <p:cBhvr additive="base">
                                        <p:cTn id="17" dur="500" fill="hold"/>
                                        <p:tgtEl>
                                          <p:spTgt spid="40963"/>
                                        </p:tgtEl>
                                        <p:attrNameLst>
                                          <p:attrName>ppt_x</p:attrName>
                                        </p:attrNameLst>
                                      </p:cBhvr>
                                      <p:tavLst>
                                        <p:tav tm="0">
                                          <p:val>
                                            <p:strVal val="1+#ppt_w/2"/>
                                          </p:val>
                                        </p:tav>
                                        <p:tav tm="100000">
                                          <p:val>
                                            <p:strVal val="#ppt_x"/>
                                          </p:val>
                                        </p:tav>
                                      </p:tavLst>
                                    </p:anim>
                                    <p:anim calcmode="lin" valueType="num">
                                      <p:cBhvr additive="base">
                                        <p:cTn id="18" dur="500" fill="hold"/>
                                        <p:tgtEl>
                                          <p:spTgt spid="40963"/>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962" grpId="0" autoUpdateAnimBg="0"/>
      <p:bldP spid="40963" grpId="0" autoUpdateAnimBg="0"/>
      <p:bldP spid="40964" grpId="0" animBg="1"/>
    </p:bldLst>
  </p:timing>
</p:sld>
</file>

<file path=ppt/slides/slide39.xml><?xml version="1.0" encoding="utf-8"?>
<p:sld xmlns:a="http://schemas.openxmlformats.org/drawingml/2006/main" xmlns:r="http://schemas.openxmlformats.org/officeDocument/2006/relationships" xmlns:p="http://schemas.openxmlformats.org/presentationml/2006/main" showMasterSp="0">
  <p:cSld>
    <p:bg bwMode="auto">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41986" name="WordArt 4"/>
          <p:cNvSpPr>
            <a:spLocks noChangeArrowheads="1" noChangeShapeType="1" noTextEdit="1"/>
          </p:cNvSpPr>
          <p:nvPr/>
        </p:nvSpPr>
        <p:spPr bwMode="auto">
          <a:xfrm>
            <a:off x="684213" y="260350"/>
            <a:ext cx="4321175" cy="981075"/>
          </a:xfrm>
          <a:prstGeom prst="rect">
            <a:avLst/>
          </a:prstGeom>
        </p:spPr>
        <p:txBody>
          <a:bodyPr wrap="none" fromWordArt="1">
            <a:prstTxWarp prst="textPlain">
              <a:avLst>
                <a:gd name="adj" fmla="val 50000"/>
              </a:avLst>
            </a:prstTxWarp>
            <a:scene3d>
              <a:camera prst="legacyPerspectiveBottomRight">
                <a:rot lat="0" lon="21239990" rev="0"/>
              </a:camera>
              <a:lightRig rig="legacyFlat1" dir="r"/>
            </a:scene3d>
            <a:sp3d extrusionH="430200" prstMaterial="legacyMatte">
              <a:extrusionClr>
                <a:srgbClr val="C0C0C0"/>
              </a:extrusionClr>
            </a:sp3d>
          </a:bodyPr>
          <a:lstStyle/>
          <a:p>
            <a:pPr algn="ctr"/>
            <a:r>
              <a:rPr lang="en-US" altLang="zh-CN" sz="4000">
                <a:ln w="9525" cmpd="sng">
                  <a:round/>
                  <a:headEnd/>
                  <a:tailEnd/>
                </a:ln>
                <a:gradFill rotWithShape="1">
                  <a:gsLst>
                    <a:gs pos="0">
                      <a:srgbClr val="FF00FF"/>
                    </a:gs>
                    <a:gs pos="100000">
                      <a:srgbClr val="FFBF00"/>
                    </a:gs>
                  </a:gsLst>
                  <a:lin ang="5400000" scaled="1"/>
                </a:gradFill>
                <a:latin typeface="Arial"/>
                <a:cs typeface="Arial"/>
              </a:rPr>
              <a:t>Homework</a:t>
            </a:r>
            <a:endParaRPr lang="zh-CN" altLang="en-US" sz="4000">
              <a:ln w="9525" cmpd="sng">
                <a:round/>
                <a:headEnd/>
                <a:tailEnd/>
              </a:ln>
              <a:gradFill rotWithShape="1">
                <a:gsLst>
                  <a:gs pos="0">
                    <a:srgbClr val="FF00FF"/>
                  </a:gs>
                  <a:gs pos="100000">
                    <a:srgbClr val="FFBF00"/>
                  </a:gs>
                </a:gsLst>
                <a:lin ang="5400000" scaled="1"/>
              </a:gradFill>
              <a:latin typeface="Arial"/>
              <a:cs typeface="Arial"/>
            </a:endParaRPr>
          </a:p>
        </p:txBody>
      </p:sp>
      <p:sp>
        <p:nvSpPr>
          <p:cNvPr id="41987" name="Text Box 5"/>
          <p:cNvSpPr txBox="1">
            <a:spLocks noChangeArrowheads="1"/>
          </p:cNvSpPr>
          <p:nvPr/>
        </p:nvSpPr>
        <p:spPr bwMode="auto">
          <a:xfrm>
            <a:off x="431800" y="1441450"/>
            <a:ext cx="7956550" cy="2068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452438" indent="-452438" eaLnBrk="0" hangingPunct="0">
              <a:defRPr sz="3200">
                <a:solidFill>
                  <a:schemeClr val="tx1"/>
                </a:solidFill>
                <a:latin typeface="Times New Roman" pitchFamily="18" charset="0"/>
                <a:ea typeface="宋体" pitchFamily="2" charset="-122"/>
              </a:defRPr>
            </a:lvl1pPr>
            <a:lvl2pPr marL="917575" indent="-285750" eaLnBrk="0" hangingPunct="0">
              <a:defRPr sz="3200">
                <a:solidFill>
                  <a:schemeClr val="tx1"/>
                </a:solidFill>
                <a:latin typeface="Times New Roman" pitchFamily="18" charset="0"/>
                <a:ea typeface="宋体" pitchFamily="2" charset="-122"/>
              </a:defRPr>
            </a:lvl2pPr>
            <a:lvl3pPr marL="1325563" indent="-228600" eaLnBrk="0" hangingPunct="0">
              <a:defRPr sz="3200">
                <a:solidFill>
                  <a:schemeClr val="tx1"/>
                </a:solidFill>
                <a:latin typeface="Times New Roman" pitchFamily="18" charset="0"/>
                <a:ea typeface="宋体" pitchFamily="2" charset="-122"/>
              </a:defRPr>
            </a:lvl3pPr>
            <a:lvl4pPr marL="1733550" indent="-228600" eaLnBrk="0" hangingPunct="0">
              <a:defRPr sz="3200">
                <a:solidFill>
                  <a:schemeClr val="tx1"/>
                </a:solidFill>
                <a:latin typeface="Times New Roman" pitchFamily="18" charset="0"/>
                <a:ea typeface="宋体" pitchFamily="2" charset="-122"/>
              </a:defRPr>
            </a:lvl4pPr>
            <a:lvl5pPr marL="2141538" indent="-228600" eaLnBrk="0" hangingPunct="0">
              <a:defRPr sz="3200">
                <a:solidFill>
                  <a:schemeClr val="tx1"/>
                </a:solidFill>
                <a:latin typeface="Times New Roman" pitchFamily="18" charset="0"/>
                <a:ea typeface="宋体" pitchFamily="2" charset="-122"/>
              </a:defRPr>
            </a:lvl5pPr>
            <a:lvl6pPr marL="2598738"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6pPr>
            <a:lvl7pPr marL="3055938"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7pPr>
            <a:lvl8pPr marL="3513138"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8pPr>
            <a:lvl9pPr marL="3970338"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9pPr>
          </a:lstStyle>
          <a:p>
            <a:pPr eaLnBrk="1" hangingPunct="1">
              <a:lnSpc>
                <a:spcPct val="120000"/>
              </a:lnSpc>
            </a:pPr>
            <a:r>
              <a:rPr lang="en-US" sz="3600" b="1"/>
              <a:t>1. Read the passage after class.</a:t>
            </a:r>
          </a:p>
          <a:p>
            <a:pPr eaLnBrk="1" hangingPunct="1">
              <a:lnSpc>
                <a:spcPct val="120000"/>
              </a:lnSpc>
            </a:pPr>
            <a:r>
              <a:rPr lang="en-US" sz="3600" b="1"/>
              <a:t>2. Write your own sentences with the phrases below.  </a:t>
            </a:r>
          </a:p>
        </p:txBody>
      </p:sp>
      <p:sp>
        <p:nvSpPr>
          <p:cNvPr id="41988" name="Text Box 8"/>
          <p:cNvSpPr txBox="1">
            <a:spLocks noChangeArrowheads="1"/>
          </p:cNvSpPr>
          <p:nvPr/>
        </p:nvSpPr>
        <p:spPr bwMode="auto">
          <a:xfrm>
            <a:off x="504825" y="3438525"/>
            <a:ext cx="8315325" cy="2727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a:solidFill>
                  <a:schemeClr val="tx1"/>
                </a:solidFill>
                <a:latin typeface="Times New Roman" pitchFamily="18" charset="0"/>
                <a:ea typeface="宋体" pitchFamily="2" charset="-122"/>
              </a:defRPr>
            </a:lvl1pPr>
            <a:lvl2pPr marL="1181100" indent="-285750" eaLnBrk="0" hangingPunct="0">
              <a:defRPr sz="3200">
                <a:solidFill>
                  <a:schemeClr val="tx1"/>
                </a:solidFill>
                <a:latin typeface="Times New Roman" pitchFamily="18" charset="0"/>
                <a:ea typeface="宋体" pitchFamily="2" charset="-122"/>
              </a:defRPr>
            </a:lvl2pPr>
            <a:lvl3pPr marL="1589088" indent="-228600" eaLnBrk="0" hangingPunct="0">
              <a:defRPr sz="3200">
                <a:solidFill>
                  <a:schemeClr val="tx1"/>
                </a:solidFill>
                <a:latin typeface="Times New Roman" pitchFamily="18" charset="0"/>
                <a:ea typeface="宋体" pitchFamily="2" charset="-122"/>
              </a:defRPr>
            </a:lvl3pPr>
            <a:lvl4pPr marL="1997075" indent="-228600" eaLnBrk="0" hangingPunct="0">
              <a:defRPr sz="3200">
                <a:solidFill>
                  <a:schemeClr val="tx1"/>
                </a:solidFill>
                <a:latin typeface="Times New Roman" pitchFamily="18" charset="0"/>
                <a:ea typeface="宋体" pitchFamily="2" charset="-122"/>
              </a:defRPr>
            </a:lvl4pPr>
            <a:lvl5pPr marL="2405063" indent="-228600" eaLnBrk="0" hangingPunct="0">
              <a:defRPr sz="3200">
                <a:solidFill>
                  <a:schemeClr val="tx1"/>
                </a:solidFill>
                <a:latin typeface="Times New Roman" pitchFamily="18" charset="0"/>
                <a:ea typeface="宋体" pitchFamily="2" charset="-122"/>
              </a:defRPr>
            </a:lvl5pPr>
            <a:lvl6pPr marL="2862263"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6pPr>
            <a:lvl7pPr marL="3319463"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7pPr>
            <a:lvl8pPr marL="3776663"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8pPr>
            <a:lvl9pPr marL="4233863"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9pPr>
          </a:lstStyle>
          <a:p>
            <a:pPr eaLnBrk="1" hangingPunct="1">
              <a:lnSpc>
                <a:spcPct val="120000"/>
              </a:lnSpc>
            </a:pPr>
            <a:r>
              <a:rPr lang="en-US" sz="3600" b="1">
                <a:solidFill>
                  <a:srgbClr val="0000FF"/>
                </a:solidFill>
              </a:rPr>
              <a:t>1. over and over again      2. get bored</a:t>
            </a:r>
          </a:p>
          <a:p>
            <a:pPr eaLnBrk="1" hangingPunct="1">
              <a:lnSpc>
                <a:spcPct val="120000"/>
              </a:lnSpc>
            </a:pPr>
            <a:r>
              <a:rPr lang="en-US" sz="3600" b="1">
                <a:solidFill>
                  <a:srgbClr val="0000FF"/>
                </a:solidFill>
              </a:rPr>
              <a:t>3. wake up   4. hundreds of   5. be able to</a:t>
            </a:r>
          </a:p>
          <a:p>
            <a:pPr eaLnBrk="1" hangingPunct="1">
              <a:lnSpc>
                <a:spcPct val="120000"/>
              </a:lnSpc>
            </a:pPr>
            <a:r>
              <a:rPr lang="en-US" sz="3600" b="1">
                <a:solidFill>
                  <a:srgbClr val="0000FF"/>
                </a:solidFill>
              </a:rPr>
              <a:t>6. fall down      7. look for   </a:t>
            </a:r>
          </a:p>
          <a:p>
            <a:pPr eaLnBrk="1" hangingPunct="1">
              <a:lnSpc>
                <a:spcPct val="120000"/>
              </a:lnSpc>
            </a:pPr>
            <a:r>
              <a:rPr lang="en-US" sz="3600" b="1">
                <a:solidFill>
                  <a:srgbClr val="0000FF"/>
                </a:solidFill>
              </a:rPr>
              <a:t>8. seem (im)possible  </a:t>
            </a:r>
          </a:p>
        </p:txBody>
      </p:sp>
    </p:spTree>
  </p:cSld>
  <p:clrMapOvr>
    <a:masterClrMapping/>
  </p:clrMapOvr>
  <p:transition>
    <p:wheel spokes="3"/>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4" presetClass="entr" presetSubtype="0" fill="hold" grpId="0" nodeType="withEffect">
                                  <p:stCondLst>
                                    <p:cond delay="0"/>
                                  </p:stCondLst>
                                  <p:childTnLst>
                                    <p:set>
                                      <p:cBhvr>
                                        <p:cTn id="6" dur="1" fill="hold">
                                          <p:stCondLst>
                                            <p:cond delay="0"/>
                                          </p:stCondLst>
                                        </p:cTn>
                                        <p:tgtEl>
                                          <p:spTgt spid="41986"/>
                                        </p:tgtEl>
                                        <p:attrNameLst>
                                          <p:attrName>style.visibility</p:attrName>
                                        </p:attrNameLst>
                                      </p:cBhvr>
                                      <p:to>
                                        <p:strVal val="visible"/>
                                      </p:to>
                                    </p:set>
                                    <p:anim to="" calcmode="lin" valueType="num">
                                      <p:cBhvr>
                                        <p:cTn id="7" dur="1" fill="hold"/>
                                        <p:tgtEl>
                                          <p:spTgt spid="41986"/>
                                        </p:tgtEl>
                                      </p:cBhvr>
                                    </p:anim>
                                  </p:childTnLst>
                                </p:cTn>
                              </p:par>
                            </p:childTnLst>
                          </p:cTn>
                        </p:par>
                      </p:childTnLst>
                    </p:cTn>
                  </p:par>
                  <p:par>
                    <p:cTn id="8" fill="hold" nodeType="clickPar">
                      <p:stCondLst>
                        <p:cond delay="indefinite"/>
                      </p:stCondLst>
                      <p:childTnLst>
                        <p:par>
                          <p:cTn id="9" fill="hold" nodeType="withGroup">
                            <p:stCondLst>
                              <p:cond delay="0"/>
                            </p:stCondLst>
                            <p:childTnLst>
                              <p:par>
                                <p:cTn id="10" presetID="53" presetClass="entr" presetSubtype="0" fill="hold" grpId="0" nodeType="clickEffect">
                                  <p:stCondLst>
                                    <p:cond delay="0"/>
                                  </p:stCondLst>
                                  <p:childTnLst>
                                    <p:set>
                                      <p:cBhvr>
                                        <p:cTn id="11" dur="1" fill="hold">
                                          <p:stCondLst>
                                            <p:cond delay="0"/>
                                          </p:stCondLst>
                                        </p:cTn>
                                        <p:tgtEl>
                                          <p:spTgt spid="41987"/>
                                        </p:tgtEl>
                                        <p:attrNameLst>
                                          <p:attrName>style.visibility</p:attrName>
                                        </p:attrNameLst>
                                      </p:cBhvr>
                                      <p:to>
                                        <p:strVal val="visible"/>
                                      </p:to>
                                    </p:set>
                                    <p:anim calcmode="lin" valueType="num">
                                      <p:cBhvr>
                                        <p:cTn id="12" dur="500" fill="hold"/>
                                        <p:tgtEl>
                                          <p:spTgt spid="41987"/>
                                        </p:tgtEl>
                                        <p:attrNameLst>
                                          <p:attrName>ppt_w</p:attrName>
                                        </p:attrNameLst>
                                      </p:cBhvr>
                                      <p:tavLst>
                                        <p:tav tm="0">
                                          <p:val>
                                            <p:fltVal val="0"/>
                                          </p:val>
                                        </p:tav>
                                        <p:tav tm="100000">
                                          <p:val>
                                            <p:strVal val="#ppt_w"/>
                                          </p:val>
                                        </p:tav>
                                      </p:tavLst>
                                    </p:anim>
                                    <p:anim calcmode="lin" valueType="num">
                                      <p:cBhvr>
                                        <p:cTn id="13" dur="500" fill="hold"/>
                                        <p:tgtEl>
                                          <p:spTgt spid="41987"/>
                                        </p:tgtEl>
                                        <p:attrNameLst>
                                          <p:attrName>ppt_h</p:attrName>
                                        </p:attrNameLst>
                                      </p:cBhvr>
                                      <p:tavLst>
                                        <p:tav tm="0">
                                          <p:val>
                                            <p:fltVal val="0"/>
                                          </p:val>
                                        </p:tav>
                                        <p:tav tm="100000">
                                          <p:val>
                                            <p:strVal val="#ppt_h"/>
                                          </p:val>
                                        </p:tav>
                                      </p:tavLst>
                                    </p:anim>
                                    <p:animEffect transition="in" filter="fade">
                                      <p:cBhvr>
                                        <p:cTn id="14" dur="500"/>
                                        <p:tgtEl>
                                          <p:spTgt spid="41987"/>
                                        </p:tgtEl>
                                      </p:cBhvr>
                                    </p:animEffect>
                                  </p:childTnLst>
                                </p:cTn>
                              </p:par>
                            </p:childTnLst>
                          </p:cTn>
                        </p:par>
                      </p:childTnLst>
                    </p:cTn>
                  </p:par>
                  <p:par>
                    <p:cTn id="15" fill="hold" nodeType="clickPar">
                      <p:stCondLst>
                        <p:cond delay="indefinite"/>
                      </p:stCondLst>
                      <p:childTnLst>
                        <p:par>
                          <p:cTn id="16" fill="hold" nodeType="withGroup">
                            <p:stCondLst>
                              <p:cond delay="0"/>
                            </p:stCondLst>
                            <p:childTnLst>
                              <p:par>
                                <p:cTn id="17" presetID="26" presetClass="entr" presetSubtype="0" fill="hold" grpId="0" nodeType="clickEffect">
                                  <p:stCondLst>
                                    <p:cond delay="0"/>
                                  </p:stCondLst>
                                  <p:childTnLst>
                                    <p:set>
                                      <p:cBhvr>
                                        <p:cTn id="18" dur="1" fill="hold">
                                          <p:stCondLst>
                                            <p:cond delay="0"/>
                                          </p:stCondLst>
                                        </p:cTn>
                                        <p:tgtEl>
                                          <p:spTgt spid="41988"/>
                                        </p:tgtEl>
                                        <p:attrNameLst>
                                          <p:attrName>style.visibility</p:attrName>
                                        </p:attrNameLst>
                                      </p:cBhvr>
                                      <p:to>
                                        <p:strVal val="visible"/>
                                      </p:to>
                                    </p:set>
                                    <p:animEffect transition="in" filter="wipe(down)">
                                      <p:cBhvr>
                                        <p:cTn id="19" dur="580">
                                          <p:stCondLst>
                                            <p:cond delay="0"/>
                                          </p:stCondLst>
                                        </p:cTn>
                                        <p:tgtEl>
                                          <p:spTgt spid="41988"/>
                                        </p:tgtEl>
                                      </p:cBhvr>
                                    </p:animEffect>
                                    <p:anim calcmode="lin" valueType="num">
                                      <p:cBhvr>
                                        <p:cTn id="20" dur="1822" tmFilter="0,0; 0.14,0.36; 0.43,0.73; 0.71,0.91; 1.0,1.0">
                                          <p:stCondLst>
                                            <p:cond delay="0"/>
                                          </p:stCondLst>
                                        </p:cTn>
                                        <p:tgtEl>
                                          <p:spTgt spid="41988"/>
                                        </p:tgtEl>
                                        <p:attrNameLst>
                                          <p:attrName>ppt_x</p:attrName>
                                        </p:attrNameLst>
                                      </p:cBhvr>
                                      <p:tavLst>
                                        <p:tav tm="0">
                                          <p:val>
                                            <p:strVal val="#ppt_x-0.25"/>
                                          </p:val>
                                        </p:tav>
                                        <p:tav tm="100000">
                                          <p:val>
                                            <p:strVal val="#ppt_x"/>
                                          </p:val>
                                        </p:tav>
                                      </p:tavLst>
                                    </p:anim>
                                    <p:anim calcmode="lin" valueType="num">
                                      <p:cBhvr>
                                        <p:cTn id="21" dur="664" tmFilter="0.0,0.0; 0.25,0.07; 0.50,0.2; 0.75,0.467; 1.0,1.0">
                                          <p:stCondLst>
                                            <p:cond delay="0"/>
                                          </p:stCondLst>
                                        </p:cTn>
                                        <p:tgtEl>
                                          <p:spTgt spid="41988"/>
                                        </p:tgtEl>
                                        <p:attrNameLst>
                                          <p:attrName>ppt_y</p:attrName>
                                        </p:attrNameLst>
                                      </p:cBhvr>
                                      <p:tavLst>
                                        <p:tav tm="0" fmla="#ppt_y-sin(pi*$)/3">
                                          <p:val>
                                            <p:fltVal val="0.5"/>
                                          </p:val>
                                        </p:tav>
                                        <p:tav tm="100000">
                                          <p:val>
                                            <p:fltVal val="1"/>
                                          </p:val>
                                        </p:tav>
                                      </p:tavLst>
                                    </p:anim>
                                    <p:anim calcmode="lin" valueType="num">
                                      <p:cBhvr>
                                        <p:cTn id="22" dur="664" tmFilter="0, 0; 0.125,0.2665; 0.25,0.4; 0.375,0.465; 0.5,0.5;  0.625,0.535; 0.75,0.6; 0.875,0.7335; 1,1">
                                          <p:stCondLst>
                                            <p:cond delay="664"/>
                                          </p:stCondLst>
                                        </p:cTn>
                                        <p:tgtEl>
                                          <p:spTgt spid="41988"/>
                                        </p:tgtEl>
                                        <p:attrNameLst>
                                          <p:attrName>ppt_y</p:attrName>
                                        </p:attrNameLst>
                                      </p:cBhvr>
                                      <p:tavLst>
                                        <p:tav tm="0" fmla="#ppt_y-sin(pi*$)/9">
                                          <p:val>
                                            <p:fltVal val="0"/>
                                          </p:val>
                                        </p:tav>
                                        <p:tav tm="100000">
                                          <p:val>
                                            <p:fltVal val="1"/>
                                          </p:val>
                                        </p:tav>
                                      </p:tavLst>
                                    </p:anim>
                                    <p:anim calcmode="lin" valueType="num">
                                      <p:cBhvr>
                                        <p:cTn id="23" dur="332" tmFilter="0, 0; 0.125,0.2665; 0.25,0.4; 0.375,0.465; 0.5,0.5;  0.625,0.535; 0.75,0.6; 0.875,0.7335; 1,1">
                                          <p:stCondLst>
                                            <p:cond delay="1324"/>
                                          </p:stCondLst>
                                        </p:cTn>
                                        <p:tgtEl>
                                          <p:spTgt spid="41988"/>
                                        </p:tgtEl>
                                        <p:attrNameLst>
                                          <p:attrName>ppt_y</p:attrName>
                                        </p:attrNameLst>
                                      </p:cBhvr>
                                      <p:tavLst>
                                        <p:tav tm="0" fmla="#ppt_y-sin(pi*$)/27">
                                          <p:val>
                                            <p:fltVal val="0"/>
                                          </p:val>
                                        </p:tav>
                                        <p:tav tm="100000">
                                          <p:val>
                                            <p:fltVal val="1"/>
                                          </p:val>
                                        </p:tav>
                                      </p:tavLst>
                                    </p:anim>
                                    <p:anim calcmode="lin" valueType="num">
                                      <p:cBhvr>
                                        <p:cTn id="24" dur="164" tmFilter="0, 0; 0.125,0.2665; 0.25,0.4; 0.375,0.465; 0.5,0.5;  0.625,0.535; 0.75,0.6; 0.875,0.7335; 1,1">
                                          <p:stCondLst>
                                            <p:cond delay="1656"/>
                                          </p:stCondLst>
                                        </p:cTn>
                                        <p:tgtEl>
                                          <p:spTgt spid="41988"/>
                                        </p:tgtEl>
                                        <p:attrNameLst>
                                          <p:attrName>ppt_y</p:attrName>
                                        </p:attrNameLst>
                                      </p:cBhvr>
                                      <p:tavLst>
                                        <p:tav tm="0" fmla="#ppt_y-sin(pi*$)/81">
                                          <p:val>
                                            <p:fltVal val="0"/>
                                          </p:val>
                                        </p:tav>
                                        <p:tav tm="100000">
                                          <p:val>
                                            <p:fltVal val="1"/>
                                          </p:val>
                                        </p:tav>
                                      </p:tavLst>
                                    </p:anim>
                                    <p:animScale>
                                      <p:cBhvr>
                                        <p:cTn id="25" dur="26">
                                          <p:stCondLst>
                                            <p:cond delay="650"/>
                                          </p:stCondLst>
                                        </p:cTn>
                                        <p:tgtEl>
                                          <p:spTgt spid="41988"/>
                                        </p:tgtEl>
                                      </p:cBhvr>
                                      <p:to x="100000" y="60000"/>
                                    </p:animScale>
                                    <p:animScale>
                                      <p:cBhvr>
                                        <p:cTn id="26" dur="166" decel="50000">
                                          <p:stCondLst>
                                            <p:cond delay="676"/>
                                          </p:stCondLst>
                                        </p:cTn>
                                        <p:tgtEl>
                                          <p:spTgt spid="41988"/>
                                        </p:tgtEl>
                                      </p:cBhvr>
                                      <p:to x="100000" y="100000"/>
                                    </p:animScale>
                                    <p:animScale>
                                      <p:cBhvr>
                                        <p:cTn id="27" dur="26">
                                          <p:stCondLst>
                                            <p:cond delay="1312"/>
                                          </p:stCondLst>
                                        </p:cTn>
                                        <p:tgtEl>
                                          <p:spTgt spid="41988"/>
                                        </p:tgtEl>
                                      </p:cBhvr>
                                      <p:to x="100000" y="80000"/>
                                    </p:animScale>
                                    <p:animScale>
                                      <p:cBhvr>
                                        <p:cTn id="28" dur="166" decel="50000">
                                          <p:stCondLst>
                                            <p:cond delay="1338"/>
                                          </p:stCondLst>
                                        </p:cTn>
                                        <p:tgtEl>
                                          <p:spTgt spid="41988"/>
                                        </p:tgtEl>
                                      </p:cBhvr>
                                      <p:to x="100000" y="100000"/>
                                    </p:animScale>
                                    <p:animScale>
                                      <p:cBhvr>
                                        <p:cTn id="29" dur="26">
                                          <p:stCondLst>
                                            <p:cond delay="1642"/>
                                          </p:stCondLst>
                                        </p:cTn>
                                        <p:tgtEl>
                                          <p:spTgt spid="41988"/>
                                        </p:tgtEl>
                                      </p:cBhvr>
                                      <p:to x="100000" y="90000"/>
                                    </p:animScale>
                                    <p:animScale>
                                      <p:cBhvr>
                                        <p:cTn id="30" dur="166" decel="50000">
                                          <p:stCondLst>
                                            <p:cond delay="1668"/>
                                          </p:stCondLst>
                                        </p:cTn>
                                        <p:tgtEl>
                                          <p:spTgt spid="41988"/>
                                        </p:tgtEl>
                                      </p:cBhvr>
                                      <p:to x="100000" y="100000"/>
                                    </p:animScale>
                                    <p:animScale>
                                      <p:cBhvr>
                                        <p:cTn id="31" dur="26">
                                          <p:stCondLst>
                                            <p:cond delay="1808"/>
                                          </p:stCondLst>
                                        </p:cTn>
                                        <p:tgtEl>
                                          <p:spTgt spid="41988"/>
                                        </p:tgtEl>
                                      </p:cBhvr>
                                      <p:to x="100000" y="95000"/>
                                    </p:animScale>
                                    <p:animScale>
                                      <p:cBhvr>
                                        <p:cTn id="32" dur="166" decel="50000">
                                          <p:stCondLst>
                                            <p:cond delay="1834"/>
                                          </p:stCondLst>
                                        </p:cTn>
                                        <p:tgtEl>
                                          <p:spTgt spid="41988"/>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986" grpId="0" animBg="1"/>
      <p:bldP spid="41987" grpId="0" autoUpdateAnimBg="0"/>
      <p:bldP spid="41988" grpId="0" autoUpdateAnimBg="0"/>
    </p:bldLst>
  </p:timing>
</p:sld>
</file>

<file path=ppt/slides/slide4.xml><?xml version="1.0" encoding="utf-8"?>
<p:sld xmlns:a="http://schemas.openxmlformats.org/drawingml/2006/main" xmlns:r="http://schemas.openxmlformats.org/officeDocument/2006/relationships" xmlns:p="http://schemas.openxmlformats.org/presentationml/2006/main" showMasterSp="0">
  <p:cSld>
    <p:bg bwMode="auto">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6146" name="Text Box 35"/>
          <p:cNvSpPr txBox="1">
            <a:spLocks noChangeArrowheads="1"/>
          </p:cNvSpPr>
          <p:nvPr/>
        </p:nvSpPr>
        <p:spPr bwMode="auto">
          <a:xfrm>
            <a:off x="503238" y="2382838"/>
            <a:ext cx="8172450" cy="1190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a:solidFill>
                  <a:schemeClr val="tx1"/>
                </a:solidFill>
                <a:latin typeface="Times New Roman" pitchFamily="18" charset="0"/>
                <a:ea typeface="宋体" pitchFamily="2" charset="-122"/>
              </a:defRPr>
            </a:lvl1pPr>
            <a:lvl2pPr marL="742950" indent="-285750" eaLnBrk="0" hangingPunct="0">
              <a:defRPr sz="3200">
                <a:solidFill>
                  <a:schemeClr val="tx1"/>
                </a:solidFill>
                <a:latin typeface="Times New Roman" pitchFamily="18" charset="0"/>
                <a:ea typeface="宋体" pitchFamily="2" charset="-122"/>
              </a:defRPr>
            </a:lvl2pPr>
            <a:lvl3pPr marL="1143000" indent="-228600" eaLnBrk="0" hangingPunct="0">
              <a:defRPr sz="3200">
                <a:solidFill>
                  <a:schemeClr val="tx1"/>
                </a:solidFill>
                <a:latin typeface="Times New Roman" pitchFamily="18" charset="0"/>
                <a:ea typeface="宋体" pitchFamily="2" charset="-122"/>
              </a:defRPr>
            </a:lvl3pPr>
            <a:lvl4pPr marL="1600200" indent="-228600" eaLnBrk="0" hangingPunct="0">
              <a:defRPr sz="3200">
                <a:solidFill>
                  <a:schemeClr val="tx1"/>
                </a:solidFill>
                <a:latin typeface="Times New Roman" pitchFamily="18" charset="0"/>
                <a:ea typeface="宋体" pitchFamily="2" charset="-122"/>
              </a:defRPr>
            </a:lvl4pPr>
            <a:lvl5pPr marL="2057400" indent="-228600" eaLnBrk="0" hangingPunct="0">
              <a:defRPr sz="3200">
                <a:solidFill>
                  <a:schemeClr val="tx1"/>
                </a:solidFill>
                <a:latin typeface="Times New Roman" pitchFamily="18" charset="0"/>
                <a:ea typeface="宋体" pitchFamily="2" charset="-122"/>
              </a:defRPr>
            </a:lvl5pPr>
            <a:lvl6pPr marL="25146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6pPr>
            <a:lvl7pPr marL="29718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7pPr>
            <a:lvl8pPr marL="34290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8pPr>
            <a:lvl9pPr marL="38862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9pPr>
          </a:lstStyle>
          <a:p>
            <a:pPr eaLnBrk="1" hangingPunct="1"/>
            <a:r>
              <a:rPr lang="en-US" sz="3600" b="1">
                <a:solidFill>
                  <a:srgbClr val="CC00FF"/>
                </a:solidFill>
              </a:rPr>
              <a:t>There will be more cars because there will be more people. </a:t>
            </a:r>
          </a:p>
        </p:txBody>
      </p:sp>
      <p:sp>
        <p:nvSpPr>
          <p:cNvPr id="6147" name="Text Box 42"/>
          <p:cNvSpPr txBox="1">
            <a:spLocks noChangeArrowheads="1"/>
          </p:cNvSpPr>
          <p:nvPr/>
        </p:nvSpPr>
        <p:spPr bwMode="auto">
          <a:xfrm>
            <a:off x="215900" y="5516563"/>
            <a:ext cx="8893175" cy="1190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a:solidFill>
                  <a:schemeClr val="tx1"/>
                </a:solidFill>
                <a:latin typeface="Times New Roman" pitchFamily="18" charset="0"/>
                <a:ea typeface="宋体" pitchFamily="2" charset="-122"/>
              </a:defRPr>
            </a:lvl1pPr>
            <a:lvl2pPr marL="742950" indent="-285750" eaLnBrk="0" hangingPunct="0">
              <a:defRPr sz="3200">
                <a:solidFill>
                  <a:schemeClr val="tx1"/>
                </a:solidFill>
                <a:latin typeface="Times New Roman" pitchFamily="18" charset="0"/>
                <a:ea typeface="宋体" pitchFamily="2" charset="-122"/>
              </a:defRPr>
            </a:lvl2pPr>
            <a:lvl3pPr marL="1143000" indent="-228600" eaLnBrk="0" hangingPunct="0">
              <a:defRPr sz="3200">
                <a:solidFill>
                  <a:schemeClr val="tx1"/>
                </a:solidFill>
                <a:latin typeface="Times New Roman" pitchFamily="18" charset="0"/>
                <a:ea typeface="宋体" pitchFamily="2" charset="-122"/>
              </a:defRPr>
            </a:lvl3pPr>
            <a:lvl4pPr marL="1600200" indent="-228600" eaLnBrk="0" hangingPunct="0">
              <a:defRPr sz="3200">
                <a:solidFill>
                  <a:schemeClr val="tx1"/>
                </a:solidFill>
                <a:latin typeface="Times New Roman" pitchFamily="18" charset="0"/>
                <a:ea typeface="宋体" pitchFamily="2" charset="-122"/>
              </a:defRPr>
            </a:lvl4pPr>
            <a:lvl5pPr marL="2057400" indent="-228600" eaLnBrk="0" hangingPunct="0">
              <a:defRPr sz="3200">
                <a:solidFill>
                  <a:schemeClr val="tx1"/>
                </a:solidFill>
                <a:latin typeface="Times New Roman" pitchFamily="18" charset="0"/>
                <a:ea typeface="宋体" pitchFamily="2" charset="-122"/>
              </a:defRPr>
            </a:lvl5pPr>
            <a:lvl6pPr marL="25146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6pPr>
            <a:lvl7pPr marL="29718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7pPr>
            <a:lvl8pPr marL="34290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8pPr>
            <a:lvl9pPr marL="38862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9pPr>
          </a:lstStyle>
          <a:p>
            <a:pPr eaLnBrk="1" hangingPunct="1"/>
            <a:r>
              <a:rPr lang="en-US" sz="3600" b="1">
                <a:solidFill>
                  <a:srgbClr val="CC00FF"/>
                </a:solidFill>
              </a:rPr>
              <a:t>There will be fewer jobs for people because more robots will do the same jobs as people.</a:t>
            </a:r>
          </a:p>
        </p:txBody>
      </p:sp>
      <p:pic>
        <p:nvPicPr>
          <p:cNvPr id="6148" name="Picture 13" descr="http://t1.baidu.com/it/u=1821946327,1446128939&amp;fm=23&amp;gp=0.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11188" y="192088"/>
            <a:ext cx="3333750" cy="2228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149" name="Picture 15" descr="http://t1.baidu.com/it/u=731260791,944981724&amp;fm=23&amp;gp=0.jpg"/>
          <p:cNvPicPr>
            <a:picLocks noChangeAspect="1" noChangeArrowheads="1"/>
          </p:cNvPicPr>
          <p:nvPr/>
        </p:nvPicPr>
        <p:blipFill>
          <a:blip r:embed="rId4">
            <a:extLst>
              <a:ext uri="{28A0092B-C50C-407E-A947-70E740481C1C}">
                <a14:useLocalDpi xmlns:a14="http://schemas.microsoft.com/office/drawing/2010/main" val="0"/>
              </a:ext>
            </a:extLst>
          </a:blip>
          <a:srcRect b="16237"/>
          <a:stretch>
            <a:fillRect/>
          </a:stretch>
        </p:blipFill>
        <p:spPr bwMode="auto">
          <a:xfrm>
            <a:off x="4716463" y="333375"/>
            <a:ext cx="3333750" cy="2147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150" name="Picture 17" descr="http://t3.baidu.com/it/u=3048369622,3743818565&amp;fm=23&amp;gp=0.jpg"/>
          <p:cNvPicPr>
            <a:picLocks noChangeAspect="1" noChangeArrowheads="1"/>
          </p:cNvPicPr>
          <p:nvPr/>
        </p:nvPicPr>
        <p:blipFill>
          <a:blip r:embed="rId5">
            <a:extLst>
              <a:ext uri="{28A0092B-C50C-407E-A947-70E740481C1C}">
                <a14:useLocalDpi xmlns:a14="http://schemas.microsoft.com/office/drawing/2010/main" val="0"/>
              </a:ext>
            </a:extLst>
          </a:blip>
          <a:srcRect b="7109"/>
          <a:stretch>
            <a:fillRect/>
          </a:stretch>
        </p:blipFill>
        <p:spPr bwMode="auto">
          <a:xfrm>
            <a:off x="4932363" y="3573463"/>
            <a:ext cx="3044825" cy="1866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151" name="Picture 19" descr="http://t1.baidu.com/it/u=647851054,1077510638&amp;fm=23&amp;gp=0.jp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116013" y="3505200"/>
            <a:ext cx="2686050" cy="2011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plus/>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53" presetClass="entr" presetSubtype="0" fill="hold" nodeType="withEffect">
                                  <p:stCondLst>
                                    <p:cond delay="0"/>
                                  </p:stCondLst>
                                  <p:childTnLst>
                                    <p:set>
                                      <p:cBhvr>
                                        <p:cTn id="6" dur="1" fill="hold">
                                          <p:stCondLst>
                                            <p:cond delay="0"/>
                                          </p:stCondLst>
                                        </p:cTn>
                                        <p:tgtEl>
                                          <p:spTgt spid="6148"/>
                                        </p:tgtEl>
                                        <p:attrNameLst>
                                          <p:attrName>style.visibility</p:attrName>
                                        </p:attrNameLst>
                                      </p:cBhvr>
                                      <p:to>
                                        <p:strVal val="visible"/>
                                      </p:to>
                                    </p:set>
                                    <p:anim calcmode="lin" valueType="num">
                                      <p:cBhvr>
                                        <p:cTn id="7" dur="500" fill="hold"/>
                                        <p:tgtEl>
                                          <p:spTgt spid="6148"/>
                                        </p:tgtEl>
                                        <p:attrNameLst>
                                          <p:attrName>ppt_w</p:attrName>
                                        </p:attrNameLst>
                                      </p:cBhvr>
                                      <p:tavLst>
                                        <p:tav tm="0">
                                          <p:val>
                                            <p:fltVal val="0"/>
                                          </p:val>
                                        </p:tav>
                                        <p:tav tm="100000">
                                          <p:val>
                                            <p:strVal val="#ppt_w"/>
                                          </p:val>
                                        </p:tav>
                                      </p:tavLst>
                                    </p:anim>
                                    <p:anim calcmode="lin" valueType="num">
                                      <p:cBhvr>
                                        <p:cTn id="8" dur="500" fill="hold"/>
                                        <p:tgtEl>
                                          <p:spTgt spid="6148"/>
                                        </p:tgtEl>
                                        <p:attrNameLst>
                                          <p:attrName>ppt_h</p:attrName>
                                        </p:attrNameLst>
                                      </p:cBhvr>
                                      <p:tavLst>
                                        <p:tav tm="0">
                                          <p:val>
                                            <p:fltVal val="0"/>
                                          </p:val>
                                        </p:tav>
                                        <p:tav tm="100000">
                                          <p:val>
                                            <p:strVal val="#ppt_h"/>
                                          </p:val>
                                        </p:tav>
                                      </p:tavLst>
                                    </p:anim>
                                    <p:animEffect transition="in" filter="fade">
                                      <p:cBhvr>
                                        <p:cTn id="9" dur="500"/>
                                        <p:tgtEl>
                                          <p:spTgt spid="6148"/>
                                        </p:tgtEl>
                                      </p:cBhvr>
                                    </p:animEffect>
                                  </p:childTnLst>
                                </p:cTn>
                              </p:par>
                              <p:par>
                                <p:cTn id="10" presetID="53" presetClass="entr" presetSubtype="0" fill="hold" nodeType="withEffect">
                                  <p:stCondLst>
                                    <p:cond delay="0"/>
                                  </p:stCondLst>
                                  <p:childTnLst>
                                    <p:set>
                                      <p:cBhvr>
                                        <p:cTn id="11" dur="1" fill="hold">
                                          <p:stCondLst>
                                            <p:cond delay="0"/>
                                          </p:stCondLst>
                                        </p:cTn>
                                        <p:tgtEl>
                                          <p:spTgt spid="6149"/>
                                        </p:tgtEl>
                                        <p:attrNameLst>
                                          <p:attrName>style.visibility</p:attrName>
                                        </p:attrNameLst>
                                      </p:cBhvr>
                                      <p:to>
                                        <p:strVal val="visible"/>
                                      </p:to>
                                    </p:set>
                                    <p:anim calcmode="lin" valueType="num">
                                      <p:cBhvr>
                                        <p:cTn id="12" dur="500" fill="hold"/>
                                        <p:tgtEl>
                                          <p:spTgt spid="6149"/>
                                        </p:tgtEl>
                                        <p:attrNameLst>
                                          <p:attrName>ppt_w</p:attrName>
                                        </p:attrNameLst>
                                      </p:cBhvr>
                                      <p:tavLst>
                                        <p:tav tm="0">
                                          <p:val>
                                            <p:fltVal val="0"/>
                                          </p:val>
                                        </p:tav>
                                        <p:tav tm="100000">
                                          <p:val>
                                            <p:strVal val="#ppt_w"/>
                                          </p:val>
                                        </p:tav>
                                      </p:tavLst>
                                    </p:anim>
                                    <p:anim calcmode="lin" valueType="num">
                                      <p:cBhvr>
                                        <p:cTn id="13" dur="500" fill="hold"/>
                                        <p:tgtEl>
                                          <p:spTgt spid="6149"/>
                                        </p:tgtEl>
                                        <p:attrNameLst>
                                          <p:attrName>ppt_h</p:attrName>
                                        </p:attrNameLst>
                                      </p:cBhvr>
                                      <p:tavLst>
                                        <p:tav tm="0">
                                          <p:val>
                                            <p:fltVal val="0"/>
                                          </p:val>
                                        </p:tav>
                                        <p:tav tm="100000">
                                          <p:val>
                                            <p:strVal val="#ppt_h"/>
                                          </p:val>
                                        </p:tav>
                                      </p:tavLst>
                                    </p:anim>
                                    <p:animEffect transition="in" filter="fade">
                                      <p:cBhvr>
                                        <p:cTn id="14" dur="500"/>
                                        <p:tgtEl>
                                          <p:spTgt spid="6149"/>
                                        </p:tgtEl>
                                      </p:cBhvr>
                                    </p:animEffec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499"/>
                                          </p:stCondLst>
                                        </p:cTn>
                                        <p:tgtEl>
                                          <p:spTgt spid="6146"/>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53" presetClass="entr" presetSubtype="0" fill="hold" nodeType="clickEffect">
                                  <p:stCondLst>
                                    <p:cond delay="0"/>
                                  </p:stCondLst>
                                  <p:childTnLst>
                                    <p:set>
                                      <p:cBhvr>
                                        <p:cTn id="22" dur="1" fill="hold">
                                          <p:stCondLst>
                                            <p:cond delay="0"/>
                                          </p:stCondLst>
                                        </p:cTn>
                                        <p:tgtEl>
                                          <p:spTgt spid="6151"/>
                                        </p:tgtEl>
                                        <p:attrNameLst>
                                          <p:attrName>style.visibility</p:attrName>
                                        </p:attrNameLst>
                                      </p:cBhvr>
                                      <p:to>
                                        <p:strVal val="visible"/>
                                      </p:to>
                                    </p:set>
                                    <p:anim calcmode="lin" valueType="num">
                                      <p:cBhvr>
                                        <p:cTn id="23" dur="500" fill="hold"/>
                                        <p:tgtEl>
                                          <p:spTgt spid="6151"/>
                                        </p:tgtEl>
                                        <p:attrNameLst>
                                          <p:attrName>ppt_w</p:attrName>
                                        </p:attrNameLst>
                                      </p:cBhvr>
                                      <p:tavLst>
                                        <p:tav tm="0">
                                          <p:val>
                                            <p:fltVal val="0"/>
                                          </p:val>
                                        </p:tav>
                                        <p:tav tm="100000">
                                          <p:val>
                                            <p:strVal val="#ppt_w"/>
                                          </p:val>
                                        </p:tav>
                                      </p:tavLst>
                                    </p:anim>
                                    <p:anim calcmode="lin" valueType="num">
                                      <p:cBhvr>
                                        <p:cTn id="24" dur="500" fill="hold"/>
                                        <p:tgtEl>
                                          <p:spTgt spid="6151"/>
                                        </p:tgtEl>
                                        <p:attrNameLst>
                                          <p:attrName>ppt_h</p:attrName>
                                        </p:attrNameLst>
                                      </p:cBhvr>
                                      <p:tavLst>
                                        <p:tav tm="0">
                                          <p:val>
                                            <p:fltVal val="0"/>
                                          </p:val>
                                        </p:tav>
                                        <p:tav tm="100000">
                                          <p:val>
                                            <p:strVal val="#ppt_h"/>
                                          </p:val>
                                        </p:tav>
                                      </p:tavLst>
                                    </p:anim>
                                    <p:animEffect transition="in" filter="fade">
                                      <p:cBhvr>
                                        <p:cTn id="25" dur="500"/>
                                        <p:tgtEl>
                                          <p:spTgt spid="6151"/>
                                        </p:tgtEl>
                                      </p:cBhvr>
                                    </p:animEffect>
                                  </p:childTnLst>
                                </p:cTn>
                              </p:par>
                              <p:par>
                                <p:cTn id="26" presetID="53" presetClass="entr" presetSubtype="0" fill="hold" nodeType="withEffect">
                                  <p:stCondLst>
                                    <p:cond delay="0"/>
                                  </p:stCondLst>
                                  <p:childTnLst>
                                    <p:set>
                                      <p:cBhvr>
                                        <p:cTn id="27" dur="1" fill="hold">
                                          <p:stCondLst>
                                            <p:cond delay="0"/>
                                          </p:stCondLst>
                                        </p:cTn>
                                        <p:tgtEl>
                                          <p:spTgt spid="6150"/>
                                        </p:tgtEl>
                                        <p:attrNameLst>
                                          <p:attrName>style.visibility</p:attrName>
                                        </p:attrNameLst>
                                      </p:cBhvr>
                                      <p:to>
                                        <p:strVal val="visible"/>
                                      </p:to>
                                    </p:set>
                                    <p:anim calcmode="lin" valueType="num">
                                      <p:cBhvr>
                                        <p:cTn id="28" dur="500" fill="hold"/>
                                        <p:tgtEl>
                                          <p:spTgt spid="6150"/>
                                        </p:tgtEl>
                                        <p:attrNameLst>
                                          <p:attrName>ppt_w</p:attrName>
                                        </p:attrNameLst>
                                      </p:cBhvr>
                                      <p:tavLst>
                                        <p:tav tm="0">
                                          <p:val>
                                            <p:fltVal val="0"/>
                                          </p:val>
                                        </p:tav>
                                        <p:tav tm="100000">
                                          <p:val>
                                            <p:strVal val="#ppt_w"/>
                                          </p:val>
                                        </p:tav>
                                      </p:tavLst>
                                    </p:anim>
                                    <p:anim calcmode="lin" valueType="num">
                                      <p:cBhvr>
                                        <p:cTn id="29" dur="500" fill="hold"/>
                                        <p:tgtEl>
                                          <p:spTgt spid="6150"/>
                                        </p:tgtEl>
                                        <p:attrNameLst>
                                          <p:attrName>ppt_h</p:attrName>
                                        </p:attrNameLst>
                                      </p:cBhvr>
                                      <p:tavLst>
                                        <p:tav tm="0">
                                          <p:val>
                                            <p:fltVal val="0"/>
                                          </p:val>
                                        </p:tav>
                                        <p:tav tm="100000">
                                          <p:val>
                                            <p:strVal val="#ppt_h"/>
                                          </p:val>
                                        </p:tav>
                                      </p:tavLst>
                                    </p:anim>
                                    <p:animEffect transition="in" filter="fade">
                                      <p:cBhvr>
                                        <p:cTn id="30" dur="500"/>
                                        <p:tgtEl>
                                          <p:spTgt spid="6150"/>
                                        </p:tgtEl>
                                      </p:cBhvr>
                                    </p:animEffect>
                                  </p:childTnLst>
                                </p:cTn>
                              </p:par>
                            </p:childTnLst>
                          </p:cTn>
                        </p:par>
                      </p:childTnLst>
                    </p:cTn>
                  </p:par>
                  <p:par>
                    <p:cTn id="31" fill="hold" nodeType="clickPar">
                      <p:stCondLst>
                        <p:cond delay="indefinite"/>
                      </p:stCondLst>
                      <p:childTnLst>
                        <p:par>
                          <p:cTn id="32" fill="hold" nodeType="withGroup">
                            <p:stCondLst>
                              <p:cond delay="0"/>
                            </p:stCondLst>
                            <p:childTnLst>
                              <p:par>
                                <p:cTn id="33" presetID="2" presetClass="entr" presetSubtype="8" fill="hold" grpId="0" nodeType="clickEffect">
                                  <p:stCondLst>
                                    <p:cond delay="0"/>
                                  </p:stCondLst>
                                  <p:childTnLst>
                                    <p:set>
                                      <p:cBhvr>
                                        <p:cTn id="34" dur="1" fill="hold">
                                          <p:stCondLst>
                                            <p:cond delay="0"/>
                                          </p:stCondLst>
                                        </p:cTn>
                                        <p:tgtEl>
                                          <p:spTgt spid="6147"/>
                                        </p:tgtEl>
                                        <p:attrNameLst>
                                          <p:attrName>style.visibility</p:attrName>
                                        </p:attrNameLst>
                                      </p:cBhvr>
                                      <p:to>
                                        <p:strVal val="visible"/>
                                      </p:to>
                                    </p:set>
                                    <p:anim calcmode="lin" valueType="num">
                                      <p:cBhvr additive="base">
                                        <p:cTn id="35" dur="500" fill="hold"/>
                                        <p:tgtEl>
                                          <p:spTgt spid="6147"/>
                                        </p:tgtEl>
                                        <p:attrNameLst>
                                          <p:attrName>ppt_x</p:attrName>
                                        </p:attrNameLst>
                                      </p:cBhvr>
                                      <p:tavLst>
                                        <p:tav tm="0">
                                          <p:val>
                                            <p:strVal val="0-#ppt_w/2"/>
                                          </p:val>
                                        </p:tav>
                                        <p:tav tm="100000">
                                          <p:val>
                                            <p:strVal val="#ppt_x"/>
                                          </p:val>
                                        </p:tav>
                                      </p:tavLst>
                                    </p:anim>
                                    <p:anim calcmode="lin" valueType="num">
                                      <p:cBhvr additive="base">
                                        <p:cTn id="36" dur="500" fill="hold"/>
                                        <p:tgtEl>
                                          <p:spTgt spid="614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6" grpId="0" autoUpdateAnimBg="0"/>
      <p:bldP spid="6147" grpId="0" autoUpdateAnimBg="0"/>
    </p:bldLst>
  </p:timing>
</p:sld>
</file>

<file path=ppt/slides/slide40.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2"/>
          <a:srcRect/>
          <a:stretch>
            <a:fillRect/>
          </a:stretch>
        </a:blipFill>
        <a:effectLst/>
      </p:bgPr>
    </p:bg>
    <p:spTree>
      <p:nvGrpSpPr>
        <p:cNvPr id="1" name=""/>
        <p:cNvGrpSpPr/>
        <p:nvPr/>
      </p:nvGrpSpPr>
      <p:grpSpPr>
        <a:xfrm>
          <a:off x="0" y="0"/>
          <a:ext cx="0" cy="0"/>
          <a:chOff x="0" y="0"/>
          <a:chExt cx="0" cy="0"/>
        </a:xfrm>
      </p:grpSpPr>
    </p:spTree>
  </p:cSld>
  <p:clrMapOvr>
    <a:masterClrMapping/>
  </p:clrMapOvr>
  <p:transition>
    <p:wheel spokes="8"/>
  </p:transition>
</p:sld>
</file>

<file path=ppt/slides/slide5.xml><?xml version="1.0" encoding="utf-8"?>
<p:sld xmlns:a="http://schemas.openxmlformats.org/drawingml/2006/main" xmlns:r="http://schemas.openxmlformats.org/officeDocument/2006/relationships" xmlns:p="http://schemas.openxmlformats.org/presentationml/2006/main" showMasterSp="0">
  <p:cSld>
    <p:bg bwMode="auto">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7170" name="Text Box 43"/>
          <p:cNvSpPr txBox="1">
            <a:spLocks noChangeArrowheads="1"/>
          </p:cNvSpPr>
          <p:nvPr/>
        </p:nvSpPr>
        <p:spPr bwMode="auto">
          <a:xfrm>
            <a:off x="360363" y="2420938"/>
            <a:ext cx="8532812" cy="1190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a:solidFill>
                  <a:schemeClr val="tx1"/>
                </a:solidFill>
                <a:latin typeface="Times New Roman" pitchFamily="18" charset="0"/>
                <a:ea typeface="宋体" pitchFamily="2" charset="-122"/>
              </a:defRPr>
            </a:lvl1pPr>
            <a:lvl2pPr marL="742950" indent="-285750" eaLnBrk="0" hangingPunct="0">
              <a:defRPr sz="3200">
                <a:solidFill>
                  <a:schemeClr val="tx1"/>
                </a:solidFill>
                <a:latin typeface="Times New Roman" pitchFamily="18" charset="0"/>
                <a:ea typeface="宋体" pitchFamily="2" charset="-122"/>
              </a:defRPr>
            </a:lvl2pPr>
            <a:lvl3pPr marL="1143000" indent="-228600" eaLnBrk="0" hangingPunct="0">
              <a:defRPr sz="3200">
                <a:solidFill>
                  <a:schemeClr val="tx1"/>
                </a:solidFill>
                <a:latin typeface="Times New Roman" pitchFamily="18" charset="0"/>
                <a:ea typeface="宋体" pitchFamily="2" charset="-122"/>
              </a:defRPr>
            </a:lvl3pPr>
            <a:lvl4pPr marL="1600200" indent="-228600" eaLnBrk="0" hangingPunct="0">
              <a:defRPr sz="3200">
                <a:solidFill>
                  <a:schemeClr val="tx1"/>
                </a:solidFill>
                <a:latin typeface="Times New Roman" pitchFamily="18" charset="0"/>
                <a:ea typeface="宋体" pitchFamily="2" charset="-122"/>
              </a:defRPr>
            </a:lvl4pPr>
            <a:lvl5pPr marL="2057400" indent="-228600" eaLnBrk="0" hangingPunct="0">
              <a:defRPr sz="3200">
                <a:solidFill>
                  <a:schemeClr val="tx1"/>
                </a:solidFill>
                <a:latin typeface="Times New Roman" pitchFamily="18" charset="0"/>
                <a:ea typeface="宋体" pitchFamily="2" charset="-122"/>
              </a:defRPr>
            </a:lvl5pPr>
            <a:lvl6pPr marL="25146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6pPr>
            <a:lvl7pPr marL="29718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7pPr>
            <a:lvl8pPr marL="34290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8pPr>
            <a:lvl9pPr marL="38862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9pPr>
          </a:lstStyle>
          <a:p>
            <a:pPr eaLnBrk="1" hangingPunct="1"/>
            <a:r>
              <a:rPr lang="en-US" sz="3600" b="1">
                <a:solidFill>
                  <a:srgbClr val="CC00FF"/>
                </a:solidFill>
              </a:rPr>
              <a:t>There will be more cities because people will build more buildings in the country. </a:t>
            </a:r>
          </a:p>
        </p:txBody>
      </p:sp>
      <p:sp>
        <p:nvSpPr>
          <p:cNvPr id="7171" name="Text Box 38"/>
          <p:cNvSpPr txBox="1">
            <a:spLocks noChangeArrowheads="1"/>
          </p:cNvSpPr>
          <p:nvPr/>
        </p:nvSpPr>
        <p:spPr bwMode="auto">
          <a:xfrm>
            <a:off x="541338" y="5622925"/>
            <a:ext cx="7991475" cy="1190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a:solidFill>
                  <a:schemeClr val="tx1"/>
                </a:solidFill>
                <a:latin typeface="Times New Roman" pitchFamily="18" charset="0"/>
                <a:ea typeface="宋体" pitchFamily="2" charset="-122"/>
              </a:defRPr>
            </a:lvl1pPr>
            <a:lvl2pPr marL="742950" indent="-285750" eaLnBrk="0" hangingPunct="0">
              <a:defRPr sz="3200">
                <a:solidFill>
                  <a:schemeClr val="tx1"/>
                </a:solidFill>
                <a:latin typeface="Times New Roman" pitchFamily="18" charset="0"/>
                <a:ea typeface="宋体" pitchFamily="2" charset="-122"/>
              </a:defRPr>
            </a:lvl2pPr>
            <a:lvl3pPr marL="1143000" indent="-228600" eaLnBrk="0" hangingPunct="0">
              <a:defRPr sz="3200">
                <a:solidFill>
                  <a:schemeClr val="tx1"/>
                </a:solidFill>
                <a:latin typeface="Times New Roman" pitchFamily="18" charset="0"/>
                <a:ea typeface="宋体" pitchFamily="2" charset="-122"/>
              </a:defRPr>
            </a:lvl3pPr>
            <a:lvl4pPr marL="1600200" indent="-228600" eaLnBrk="0" hangingPunct="0">
              <a:defRPr sz="3200">
                <a:solidFill>
                  <a:schemeClr val="tx1"/>
                </a:solidFill>
                <a:latin typeface="Times New Roman" pitchFamily="18" charset="0"/>
                <a:ea typeface="宋体" pitchFamily="2" charset="-122"/>
              </a:defRPr>
            </a:lvl4pPr>
            <a:lvl5pPr marL="2057400" indent="-228600" eaLnBrk="0" hangingPunct="0">
              <a:defRPr sz="3200">
                <a:solidFill>
                  <a:schemeClr val="tx1"/>
                </a:solidFill>
                <a:latin typeface="Times New Roman" pitchFamily="18" charset="0"/>
                <a:ea typeface="宋体" pitchFamily="2" charset="-122"/>
              </a:defRPr>
            </a:lvl5pPr>
            <a:lvl6pPr marL="25146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6pPr>
            <a:lvl7pPr marL="29718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7pPr>
            <a:lvl8pPr marL="34290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8pPr>
            <a:lvl9pPr marL="38862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9pPr>
          </a:lstStyle>
          <a:p>
            <a:pPr eaLnBrk="1" hangingPunct="1"/>
            <a:r>
              <a:rPr lang="en-US" sz="3600" b="1">
                <a:solidFill>
                  <a:srgbClr val="CC00FF"/>
                </a:solidFill>
              </a:rPr>
              <a:t>People will have more free time because there will be less things to do. </a:t>
            </a:r>
          </a:p>
        </p:txBody>
      </p:sp>
      <p:pic>
        <p:nvPicPr>
          <p:cNvPr id="7172" name="Picture 12" descr="http://t2.baidu.com/it/u=4133803236,787234274&amp;fm=23&amp;gp=0.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87450" y="333375"/>
            <a:ext cx="2592388" cy="2073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173" name="Picture 14" descr="http://t3.baidu.com/it/u=766837308,4165076940&amp;fm=23&amp;gp=0.jpg"/>
          <p:cNvPicPr>
            <a:picLocks noChangeAspect="1" noChangeArrowheads="1"/>
          </p:cNvPicPr>
          <p:nvPr/>
        </p:nvPicPr>
        <p:blipFill>
          <a:blip r:embed="rId4">
            <a:extLst>
              <a:ext uri="{28A0092B-C50C-407E-A947-70E740481C1C}">
                <a14:useLocalDpi xmlns:a14="http://schemas.microsoft.com/office/drawing/2010/main" val="0"/>
              </a:ext>
            </a:extLst>
          </a:blip>
          <a:srcRect b="14662"/>
          <a:stretch>
            <a:fillRect/>
          </a:stretch>
        </p:blipFill>
        <p:spPr bwMode="auto">
          <a:xfrm>
            <a:off x="4643438" y="333375"/>
            <a:ext cx="3151187" cy="2087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174" name="Picture 16" descr="http://t3.baidu.com/it/u=493923417,1437006341&amp;fm=23&amp;gp=0.jpg"/>
          <p:cNvPicPr>
            <a:picLocks noChangeAspect="1" noChangeArrowheads="1"/>
          </p:cNvPicPr>
          <p:nvPr/>
        </p:nvPicPr>
        <p:blipFill>
          <a:blip r:embed="rId5">
            <a:extLst>
              <a:ext uri="{28A0092B-C50C-407E-A947-70E740481C1C}">
                <a14:useLocalDpi xmlns:a14="http://schemas.microsoft.com/office/drawing/2010/main" val="0"/>
              </a:ext>
            </a:extLst>
          </a:blip>
          <a:srcRect b="17874"/>
          <a:stretch>
            <a:fillRect/>
          </a:stretch>
        </p:blipFill>
        <p:spPr bwMode="auto">
          <a:xfrm>
            <a:off x="1692275" y="3644900"/>
            <a:ext cx="2232025" cy="1892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175" name="Picture 18" descr="http://t2.baidu.com/it/u=3572643984,2463873401&amp;fm=23&amp;gp=0.jpg"/>
          <p:cNvPicPr>
            <a:picLocks noChangeAspect="1" noChangeArrowheads="1"/>
          </p:cNvPicPr>
          <p:nvPr/>
        </p:nvPicPr>
        <p:blipFill>
          <a:blip r:embed="rId6">
            <a:extLst>
              <a:ext uri="{28A0092B-C50C-407E-A947-70E740481C1C}">
                <a14:useLocalDpi xmlns:a14="http://schemas.microsoft.com/office/drawing/2010/main" val="0"/>
              </a:ext>
            </a:extLst>
          </a:blip>
          <a:srcRect b="3969"/>
          <a:stretch>
            <a:fillRect/>
          </a:stretch>
        </p:blipFill>
        <p:spPr bwMode="auto">
          <a:xfrm>
            <a:off x="4643438" y="3789363"/>
            <a:ext cx="2711450" cy="1728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plus/>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53" presetClass="entr" presetSubtype="0" fill="hold" nodeType="withEffect">
                                  <p:stCondLst>
                                    <p:cond delay="0"/>
                                  </p:stCondLst>
                                  <p:childTnLst>
                                    <p:set>
                                      <p:cBhvr>
                                        <p:cTn id="6" dur="1" fill="hold">
                                          <p:stCondLst>
                                            <p:cond delay="0"/>
                                          </p:stCondLst>
                                        </p:cTn>
                                        <p:tgtEl>
                                          <p:spTgt spid="7172"/>
                                        </p:tgtEl>
                                        <p:attrNameLst>
                                          <p:attrName>style.visibility</p:attrName>
                                        </p:attrNameLst>
                                      </p:cBhvr>
                                      <p:to>
                                        <p:strVal val="visible"/>
                                      </p:to>
                                    </p:set>
                                    <p:anim calcmode="lin" valueType="num">
                                      <p:cBhvr>
                                        <p:cTn id="7" dur="500" fill="hold"/>
                                        <p:tgtEl>
                                          <p:spTgt spid="7172"/>
                                        </p:tgtEl>
                                        <p:attrNameLst>
                                          <p:attrName>ppt_w</p:attrName>
                                        </p:attrNameLst>
                                      </p:cBhvr>
                                      <p:tavLst>
                                        <p:tav tm="0">
                                          <p:val>
                                            <p:fltVal val="0"/>
                                          </p:val>
                                        </p:tav>
                                        <p:tav tm="100000">
                                          <p:val>
                                            <p:strVal val="#ppt_w"/>
                                          </p:val>
                                        </p:tav>
                                      </p:tavLst>
                                    </p:anim>
                                    <p:anim calcmode="lin" valueType="num">
                                      <p:cBhvr>
                                        <p:cTn id="8" dur="500" fill="hold"/>
                                        <p:tgtEl>
                                          <p:spTgt spid="7172"/>
                                        </p:tgtEl>
                                        <p:attrNameLst>
                                          <p:attrName>ppt_h</p:attrName>
                                        </p:attrNameLst>
                                      </p:cBhvr>
                                      <p:tavLst>
                                        <p:tav tm="0">
                                          <p:val>
                                            <p:fltVal val="0"/>
                                          </p:val>
                                        </p:tav>
                                        <p:tav tm="100000">
                                          <p:val>
                                            <p:strVal val="#ppt_h"/>
                                          </p:val>
                                        </p:tav>
                                      </p:tavLst>
                                    </p:anim>
                                    <p:animEffect transition="in" filter="fade">
                                      <p:cBhvr>
                                        <p:cTn id="9" dur="500"/>
                                        <p:tgtEl>
                                          <p:spTgt spid="7172"/>
                                        </p:tgtEl>
                                      </p:cBhvr>
                                    </p:animEffect>
                                  </p:childTnLst>
                                </p:cTn>
                              </p:par>
                              <p:par>
                                <p:cTn id="10" presetID="53" presetClass="entr" presetSubtype="0" fill="hold" nodeType="withEffect">
                                  <p:stCondLst>
                                    <p:cond delay="0"/>
                                  </p:stCondLst>
                                  <p:childTnLst>
                                    <p:set>
                                      <p:cBhvr>
                                        <p:cTn id="11" dur="1" fill="hold">
                                          <p:stCondLst>
                                            <p:cond delay="0"/>
                                          </p:stCondLst>
                                        </p:cTn>
                                        <p:tgtEl>
                                          <p:spTgt spid="7173"/>
                                        </p:tgtEl>
                                        <p:attrNameLst>
                                          <p:attrName>style.visibility</p:attrName>
                                        </p:attrNameLst>
                                      </p:cBhvr>
                                      <p:to>
                                        <p:strVal val="visible"/>
                                      </p:to>
                                    </p:set>
                                    <p:anim calcmode="lin" valueType="num">
                                      <p:cBhvr>
                                        <p:cTn id="12" dur="500" fill="hold"/>
                                        <p:tgtEl>
                                          <p:spTgt spid="7173"/>
                                        </p:tgtEl>
                                        <p:attrNameLst>
                                          <p:attrName>ppt_w</p:attrName>
                                        </p:attrNameLst>
                                      </p:cBhvr>
                                      <p:tavLst>
                                        <p:tav tm="0">
                                          <p:val>
                                            <p:fltVal val="0"/>
                                          </p:val>
                                        </p:tav>
                                        <p:tav tm="100000">
                                          <p:val>
                                            <p:strVal val="#ppt_w"/>
                                          </p:val>
                                        </p:tav>
                                      </p:tavLst>
                                    </p:anim>
                                    <p:anim calcmode="lin" valueType="num">
                                      <p:cBhvr>
                                        <p:cTn id="13" dur="500" fill="hold"/>
                                        <p:tgtEl>
                                          <p:spTgt spid="7173"/>
                                        </p:tgtEl>
                                        <p:attrNameLst>
                                          <p:attrName>ppt_h</p:attrName>
                                        </p:attrNameLst>
                                      </p:cBhvr>
                                      <p:tavLst>
                                        <p:tav tm="0">
                                          <p:val>
                                            <p:fltVal val="0"/>
                                          </p:val>
                                        </p:tav>
                                        <p:tav tm="100000">
                                          <p:val>
                                            <p:strVal val="#ppt_h"/>
                                          </p:val>
                                        </p:tav>
                                      </p:tavLst>
                                    </p:anim>
                                    <p:animEffect transition="in" filter="fade">
                                      <p:cBhvr>
                                        <p:cTn id="14" dur="500"/>
                                        <p:tgtEl>
                                          <p:spTgt spid="7173"/>
                                        </p:tgtEl>
                                      </p:cBhvr>
                                    </p:animEffec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499"/>
                                          </p:stCondLst>
                                        </p:cTn>
                                        <p:tgtEl>
                                          <p:spTgt spid="7170"/>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53" presetClass="entr" presetSubtype="0" fill="hold" nodeType="clickEffect">
                                  <p:stCondLst>
                                    <p:cond delay="0"/>
                                  </p:stCondLst>
                                  <p:childTnLst>
                                    <p:set>
                                      <p:cBhvr>
                                        <p:cTn id="22" dur="1" fill="hold">
                                          <p:stCondLst>
                                            <p:cond delay="0"/>
                                          </p:stCondLst>
                                        </p:cTn>
                                        <p:tgtEl>
                                          <p:spTgt spid="7174"/>
                                        </p:tgtEl>
                                        <p:attrNameLst>
                                          <p:attrName>style.visibility</p:attrName>
                                        </p:attrNameLst>
                                      </p:cBhvr>
                                      <p:to>
                                        <p:strVal val="visible"/>
                                      </p:to>
                                    </p:set>
                                    <p:anim calcmode="lin" valueType="num">
                                      <p:cBhvr>
                                        <p:cTn id="23" dur="500" fill="hold"/>
                                        <p:tgtEl>
                                          <p:spTgt spid="7174"/>
                                        </p:tgtEl>
                                        <p:attrNameLst>
                                          <p:attrName>ppt_w</p:attrName>
                                        </p:attrNameLst>
                                      </p:cBhvr>
                                      <p:tavLst>
                                        <p:tav tm="0">
                                          <p:val>
                                            <p:fltVal val="0"/>
                                          </p:val>
                                        </p:tav>
                                        <p:tav tm="100000">
                                          <p:val>
                                            <p:strVal val="#ppt_w"/>
                                          </p:val>
                                        </p:tav>
                                      </p:tavLst>
                                    </p:anim>
                                    <p:anim calcmode="lin" valueType="num">
                                      <p:cBhvr>
                                        <p:cTn id="24" dur="500" fill="hold"/>
                                        <p:tgtEl>
                                          <p:spTgt spid="7174"/>
                                        </p:tgtEl>
                                        <p:attrNameLst>
                                          <p:attrName>ppt_h</p:attrName>
                                        </p:attrNameLst>
                                      </p:cBhvr>
                                      <p:tavLst>
                                        <p:tav tm="0">
                                          <p:val>
                                            <p:fltVal val="0"/>
                                          </p:val>
                                        </p:tav>
                                        <p:tav tm="100000">
                                          <p:val>
                                            <p:strVal val="#ppt_h"/>
                                          </p:val>
                                        </p:tav>
                                      </p:tavLst>
                                    </p:anim>
                                    <p:animEffect transition="in" filter="fade">
                                      <p:cBhvr>
                                        <p:cTn id="25" dur="500"/>
                                        <p:tgtEl>
                                          <p:spTgt spid="7174"/>
                                        </p:tgtEl>
                                      </p:cBhvr>
                                    </p:animEffect>
                                  </p:childTnLst>
                                </p:cTn>
                              </p:par>
                              <p:par>
                                <p:cTn id="26" presetID="53" presetClass="entr" presetSubtype="0" fill="hold" nodeType="withEffect">
                                  <p:stCondLst>
                                    <p:cond delay="0"/>
                                  </p:stCondLst>
                                  <p:childTnLst>
                                    <p:set>
                                      <p:cBhvr>
                                        <p:cTn id="27" dur="1" fill="hold">
                                          <p:stCondLst>
                                            <p:cond delay="0"/>
                                          </p:stCondLst>
                                        </p:cTn>
                                        <p:tgtEl>
                                          <p:spTgt spid="7175"/>
                                        </p:tgtEl>
                                        <p:attrNameLst>
                                          <p:attrName>style.visibility</p:attrName>
                                        </p:attrNameLst>
                                      </p:cBhvr>
                                      <p:to>
                                        <p:strVal val="visible"/>
                                      </p:to>
                                    </p:set>
                                    <p:anim calcmode="lin" valueType="num">
                                      <p:cBhvr>
                                        <p:cTn id="28" dur="500" fill="hold"/>
                                        <p:tgtEl>
                                          <p:spTgt spid="7175"/>
                                        </p:tgtEl>
                                        <p:attrNameLst>
                                          <p:attrName>ppt_w</p:attrName>
                                        </p:attrNameLst>
                                      </p:cBhvr>
                                      <p:tavLst>
                                        <p:tav tm="0">
                                          <p:val>
                                            <p:fltVal val="0"/>
                                          </p:val>
                                        </p:tav>
                                        <p:tav tm="100000">
                                          <p:val>
                                            <p:strVal val="#ppt_w"/>
                                          </p:val>
                                        </p:tav>
                                      </p:tavLst>
                                    </p:anim>
                                    <p:anim calcmode="lin" valueType="num">
                                      <p:cBhvr>
                                        <p:cTn id="29" dur="500" fill="hold"/>
                                        <p:tgtEl>
                                          <p:spTgt spid="7175"/>
                                        </p:tgtEl>
                                        <p:attrNameLst>
                                          <p:attrName>ppt_h</p:attrName>
                                        </p:attrNameLst>
                                      </p:cBhvr>
                                      <p:tavLst>
                                        <p:tav tm="0">
                                          <p:val>
                                            <p:fltVal val="0"/>
                                          </p:val>
                                        </p:tav>
                                        <p:tav tm="100000">
                                          <p:val>
                                            <p:strVal val="#ppt_h"/>
                                          </p:val>
                                        </p:tav>
                                      </p:tavLst>
                                    </p:anim>
                                    <p:animEffect transition="in" filter="fade">
                                      <p:cBhvr>
                                        <p:cTn id="30" dur="500"/>
                                        <p:tgtEl>
                                          <p:spTgt spid="7175"/>
                                        </p:tgtEl>
                                      </p:cBhvr>
                                    </p:animEffect>
                                  </p:childTnLst>
                                </p:cTn>
                              </p:par>
                            </p:childTnLst>
                          </p:cTn>
                        </p:par>
                      </p:childTnLst>
                    </p:cTn>
                  </p:par>
                  <p:par>
                    <p:cTn id="31" fill="hold" nodeType="clickPar">
                      <p:stCondLst>
                        <p:cond delay="indefinite"/>
                      </p:stCondLst>
                      <p:childTnLst>
                        <p:par>
                          <p:cTn id="32" fill="hold" nodeType="withGroup">
                            <p:stCondLst>
                              <p:cond delay="0"/>
                            </p:stCondLst>
                            <p:childTnLst>
                              <p:par>
                                <p:cTn id="33" presetID="2" presetClass="entr" presetSubtype="1" fill="hold" grpId="0" nodeType="clickEffect">
                                  <p:stCondLst>
                                    <p:cond delay="0"/>
                                  </p:stCondLst>
                                  <p:childTnLst>
                                    <p:set>
                                      <p:cBhvr>
                                        <p:cTn id="34" dur="1" fill="hold">
                                          <p:stCondLst>
                                            <p:cond delay="0"/>
                                          </p:stCondLst>
                                        </p:cTn>
                                        <p:tgtEl>
                                          <p:spTgt spid="7171"/>
                                        </p:tgtEl>
                                        <p:attrNameLst>
                                          <p:attrName>style.visibility</p:attrName>
                                        </p:attrNameLst>
                                      </p:cBhvr>
                                      <p:to>
                                        <p:strVal val="visible"/>
                                      </p:to>
                                    </p:set>
                                    <p:anim calcmode="lin" valueType="num">
                                      <p:cBhvr additive="base">
                                        <p:cTn id="35" dur="500" fill="hold"/>
                                        <p:tgtEl>
                                          <p:spTgt spid="7171"/>
                                        </p:tgtEl>
                                        <p:attrNameLst>
                                          <p:attrName>ppt_x</p:attrName>
                                        </p:attrNameLst>
                                      </p:cBhvr>
                                      <p:tavLst>
                                        <p:tav tm="0">
                                          <p:val>
                                            <p:strVal val="#ppt_x"/>
                                          </p:val>
                                        </p:tav>
                                        <p:tav tm="100000">
                                          <p:val>
                                            <p:strVal val="#ppt_x"/>
                                          </p:val>
                                        </p:tav>
                                      </p:tavLst>
                                    </p:anim>
                                    <p:anim calcmode="lin" valueType="num">
                                      <p:cBhvr additive="base">
                                        <p:cTn id="36" dur="500" fill="hold"/>
                                        <p:tgtEl>
                                          <p:spTgt spid="7171"/>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70" grpId="0" autoUpdateAnimBg="0"/>
      <p:bldP spid="7171" grpId="0" autoUpdateAnimBg="0"/>
    </p:bldLst>
  </p:timing>
</p:sld>
</file>

<file path=ppt/slides/slide6.xml><?xml version="1.0" encoding="utf-8"?>
<p:sld xmlns:a="http://schemas.openxmlformats.org/drawingml/2006/main" xmlns:r="http://schemas.openxmlformats.org/officeDocument/2006/relationships" xmlns:p="http://schemas.openxmlformats.org/presentationml/2006/main" showMasterSp="0">
  <p:cSld>
    <p:bg bwMode="auto">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8194" name="WordArt 4"/>
          <p:cNvSpPr>
            <a:spLocks noChangeArrowheads="1" noChangeShapeType="1" noTextEdit="1"/>
          </p:cNvSpPr>
          <p:nvPr/>
        </p:nvSpPr>
        <p:spPr bwMode="auto">
          <a:xfrm>
            <a:off x="2771775" y="188913"/>
            <a:ext cx="3168650" cy="790575"/>
          </a:xfrm>
          <a:prstGeom prst="rect">
            <a:avLst/>
          </a:prstGeom>
          <a:extLst>
            <a:ext uri="{AF507438-7753-43E0-B8FC-AC1667EBCBE1}">
              <a14:hiddenEffects xmlns:a14="http://schemas.microsoft.com/office/drawing/2010/main">
                <a:effectLst/>
              </a14:hiddenEffects>
            </a:ext>
          </a:extLst>
        </p:spPr>
        <p:txBody>
          <a:bodyPr wrap="none" fromWordArt="1">
            <a:prstTxWarp prst="textDoubleWave1">
              <a:avLst>
                <a:gd name="adj1" fmla="val 6500"/>
                <a:gd name="adj2" fmla="val 0"/>
              </a:avLst>
            </a:prstTxWarp>
          </a:bodyPr>
          <a:lstStyle/>
          <a:p>
            <a:pPr algn="ctr"/>
            <a:r>
              <a:rPr lang="en-US" altLang="zh-CN" sz="4000" b="1" kern="10" spc="-400">
                <a:ln w="12700" cmpd="sng">
                  <a:solidFill>
                    <a:srgbClr val="000099"/>
                  </a:solidFill>
                  <a:round/>
                  <a:headEnd/>
                  <a:tailEnd/>
                </a:ln>
                <a:solidFill>
                  <a:srgbClr val="0000FF"/>
                </a:solidFill>
                <a:latin typeface="Arial"/>
                <a:cs typeface="Arial"/>
              </a:rPr>
              <a:t>Lead-in</a:t>
            </a:r>
            <a:endParaRPr lang="zh-CN" altLang="en-US" sz="4000" b="1" kern="10" spc="-400">
              <a:ln w="12700" cmpd="sng">
                <a:solidFill>
                  <a:srgbClr val="000099"/>
                </a:solidFill>
                <a:round/>
                <a:headEnd/>
                <a:tailEnd/>
              </a:ln>
              <a:solidFill>
                <a:srgbClr val="0000FF"/>
              </a:solidFill>
              <a:latin typeface="Arial"/>
              <a:cs typeface="Arial"/>
            </a:endParaRPr>
          </a:p>
        </p:txBody>
      </p:sp>
      <p:sp>
        <p:nvSpPr>
          <p:cNvPr id="8195" name="圆角矩形标注 5"/>
          <p:cNvSpPr>
            <a:spLocks noChangeArrowheads="1"/>
          </p:cNvSpPr>
          <p:nvPr/>
        </p:nvSpPr>
        <p:spPr bwMode="auto">
          <a:xfrm>
            <a:off x="1692275" y="5013325"/>
            <a:ext cx="4032250" cy="1152525"/>
          </a:xfrm>
          <a:prstGeom prst="wedgeRoundRectCallout">
            <a:avLst>
              <a:gd name="adj1" fmla="val -55190"/>
              <a:gd name="adj2" fmla="val -21949"/>
              <a:gd name="adj3" fmla="val 16667"/>
            </a:avLst>
          </a:prstGeom>
          <a:noFill/>
          <a:ln w="25400" cmpd="sng">
            <a:solidFill>
              <a:srgbClr val="89A4A7"/>
            </a:solidFill>
            <a:miter lim="800000"/>
            <a:headEnd/>
            <a:tailEnd/>
          </a:ln>
          <a:extLst>
            <a:ext uri="{909E8E84-426E-40DD-AFC4-6F175D3DCCD1}">
              <a14:hiddenFill xmlns:a14="http://schemas.microsoft.com/office/drawing/2010/main">
                <a:solidFill>
                  <a:srgbClr val="FFFFFF"/>
                </a:solidFill>
              </a14:hiddenFill>
            </a:ext>
          </a:extLst>
        </p:spPr>
        <p:txBody>
          <a:bodyPr anchor="ctr"/>
          <a:lstStyle/>
          <a:p>
            <a:r>
              <a:rPr lang="en-US" sz="3600" b="1">
                <a:latin typeface="Times New Roman" pitchFamily="18" charset="0"/>
                <a:cs typeface="Times New Roman" pitchFamily="18" charset="0"/>
              </a:rPr>
              <a:t>I will live in a high building.</a:t>
            </a:r>
            <a:endParaRPr lang="zh-CN" altLang="en-US" sz="3600" b="1">
              <a:latin typeface="Times New Roman" pitchFamily="18" charset="0"/>
              <a:cs typeface="Times New Roman" pitchFamily="18" charset="0"/>
            </a:endParaRPr>
          </a:p>
        </p:txBody>
      </p:sp>
      <p:sp>
        <p:nvSpPr>
          <p:cNvPr id="8196" name="圆角矩形标注 6"/>
          <p:cNvSpPr>
            <a:spLocks noChangeArrowheads="1"/>
          </p:cNvSpPr>
          <p:nvPr/>
        </p:nvSpPr>
        <p:spPr bwMode="auto">
          <a:xfrm>
            <a:off x="1763713" y="2066925"/>
            <a:ext cx="3455987" cy="1081088"/>
          </a:xfrm>
          <a:prstGeom prst="wedgeRoundRectCallout">
            <a:avLst>
              <a:gd name="adj1" fmla="val -55560"/>
              <a:gd name="adj2" fmla="val -4542"/>
              <a:gd name="adj3" fmla="val 16667"/>
            </a:avLst>
          </a:prstGeom>
          <a:noFill/>
          <a:ln w="25400" cmpd="sng">
            <a:solidFill>
              <a:srgbClr val="89A4A7"/>
            </a:solidFill>
            <a:miter lim="800000"/>
            <a:headEnd/>
            <a:tailEnd/>
          </a:ln>
          <a:extLst>
            <a:ext uri="{909E8E84-426E-40DD-AFC4-6F175D3DCCD1}">
              <a14:hiddenFill xmlns:a14="http://schemas.microsoft.com/office/drawing/2010/main">
                <a:solidFill>
                  <a:srgbClr val="FFFFFF"/>
                </a:solidFill>
              </a14:hiddenFill>
            </a:ext>
          </a:extLst>
        </p:spPr>
        <p:txBody>
          <a:bodyPr anchor="ctr"/>
          <a:lstStyle/>
          <a:p>
            <a:r>
              <a:rPr lang="en-US" sz="3600" b="1">
                <a:latin typeface="Times New Roman" pitchFamily="18" charset="0"/>
                <a:cs typeface="Times New Roman" pitchFamily="18" charset="0"/>
              </a:rPr>
              <a:t>I will be a pilot. </a:t>
            </a:r>
            <a:endParaRPr lang="zh-CN" altLang="en-US" sz="3600" b="1">
              <a:latin typeface="Times New Roman" pitchFamily="18" charset="0"/>
              <a:cs typeface="Times New Roman" pitchFamily="18" charset="0"/>
            </a:endParaRPr>
          </a:p>
        </p:txBody>
      </p:sp>
      <p:sp>
        <p:nvSpPr>
          <p:cNvPr id="8197" name="Text Box 5"/>
          <p:cNvSpPr txBox="1">
            <a:spLocks noChangeArrowheads="1"/>
          </p:cNvSpPr>
          <p:nvPr/>
        </p:nvSpPr>
        <p:spPr bwMode="auto">
          <a:xfrm>
            <a:off x="71438" y="1131888"/>
            <a:ext cx="8964612"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a:solidFill>
                  <a:schemeClr val="tx1"/>
                </a:solidFill>
                <a:latin typeface="Times New Roman" pitchFamily="18" charset="0"/>
                <a:ea typeface="宋体" pitchFamily="2" charset="-122"/>
              </a:defRPr>
            </a:lvl1pPr>
            <a:lvl2pPr marL="742950" indent="-285750" eaLnBrk="0" hangingPunct="0">
              <a:defRPr sz="3200">
                <a:solidFill>
                  <a:schemeClr val="tx1"/>
                </a:solidFill>
                <a:latin typeface="Times New Roman" pitchFamily="18" charset="0"/>
                <a:ea typeface="宋体" pitchFamily="2" charset="-122"/>
              </a:defRPr>
            </a:lvl2pPr>
            <a:lvl3pPr marL="1143000" indent="-228600" eaLnBrk="0" hangingPunct="0">
              <a:defRPr sz="3200">
                <a:solidFill>
                  <a:schemeClr val="tx1"/>
                </a:solidFill>
                <a:latin typeface="Times New Roman" pitchFamily="18" charset="0"/>
                <a:ea typeface="宋体" pitchFamily="2" charset="-122"/>
              </a:defRPr>
            </a:lvl3pPr>
            <a:lvl4pPr marL="1600200" indent="-228600" eaLnBrk="0" hangingPunct="0">
              <a:defRPr sz="3200">
                <a:solidFill>
                  <a:schemeClr val="tx1"/>
                </a:solidFill>
                <a:latin typeface="Times New Roman" pitchFamily="18" charset="0"/>
                <a:ea typeface="宋体" pitchFamily="2" charset="-122"/>
              </a:defRPr>
            </a:lvl4pPr>
            <a:lvl5pPr marL="2057400" indent="-228600" eaLnBrk="0" hangingPunct="0">
              <a:defRPr sz="3200">
                <a:solidFill>
                  <a:schemeClr val="tx1"/>
                </a:solidFill>
                <a:latin typeface="Times New Roman" pitchFamily="18" charset="0"/>
                <a:ea typeface="宋体" pitchFamily="2" charset="-122"/>
              </a:defRPr>
            </a:lvl5pPr>
            <a:lvl6pPr marL="25146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6pPr>
            <a:lvl7pPr marL="29718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7pPr>
            <a:lvl8pPr marL="34290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8pPr>
            <a:lvl9pPr marL="38862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9pPr>
          </a:lstStyle>
          <a:p>
            <a:pPr eaLnBrk="1" hangingPunct="1">
              <a:spcBef>
                <a:spcPct val="50000"/>
              </a:spcBef>
            </a:pPr>
            <a:r>
              <a:rPr lang="en-US" sz="3600" b="1">
                <a:solidFill>
                  <a:srgbClr val="FF00FF"/>
                </a:solidFill>
                <a:latin typeface="Arial" pitchFamily="34" charset="0"/>
              </a:rPr>
              <a:t>What do you want to be in the future? </a:t>
            </a:r>
          </a:p>
        </p:txBody>
      </p:sp>
      <p:sp>
        <p:nvSpPr>
          <p:cNvPr id="8198" name="Text Box 5"/>
          <p:cNvSpPr txBox="1">
            <a:spLocks noChangeArrowheads="1"/>
          </p:cNvSpPr>
          <p:nvPr/>
        </p:nvSpPr>
        <p:spPr bwMode="auto">
          <a:xfrm>
            <a:off x="1042988" y="3795713"/>
            <a:ext cx="4716462" cy="6413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eaLnBrk="0" hangingPunct="0">
              <a:defRPr sz="3200">
                <a:solidFill>
                  <a:schemeClr val="tx1"/>
                </a:solidFill>
                <a:latin typeface="Times New Roman" pitchFamily="18" charset="0"/>
                <a:ea typeface="宋体" pitchFamily="2" charset="-122"/>
              </a:defRPr>
            </a:lvl1pPr>
            <a:lvl2pPr marL="742950" indent="-285750" eaLnBrk="0" hangingPunct="0">
              <a:defRPr sz="3200">
                <a:solidFill>
                  <a:schemeClr val="tx1"/>
                </a:solidFill>
                <a:latin typeface="Times New Roman" pitchFamily="18" charset="0"/>
                <a:ea typeface="宋体" pitchFamily="2" charset="-122"/>
              </a:defRPr>
            </a:lvl2pPr>
            <a:lvl3pPr marL="1143000" indent="-228600" eaLnBrk="0" hangingPunct="0">
              <a:defRPr sz="3200">
                <a:solidFill>
                  <a:schemeClr val="tx1"/>
                </a:solidFill>
                <a:latin typeface="Times New Roman" pitchFamily="18" charset="0"/>
                <a:ea typeface="宋体" pitchFamily="2" charset="-122"/>
              </a:defRPr>
            </a:lvl3pPr>
            <a:lvl4pPr marL="1600200" indent="-228600" eaLnBrk="0" hangingPunct="0">
              <a:defRPr sz="3200">
                <a:solidFill>
                  <a:schemeClr val="tx1"/>
                </a:solidFill>
                <a:latin typeface="Times New Roman" pitchFamily="18" charset="0"/>
                <a:ea typeface="宋体" pitchFamily="2" charset="-122"/>
              </a:defRPr>
            </a:lvl4pPr>
            <a:lvl5pPr marL="2057400" indent="-228600" eaLnBrk="0" hangingPunct="0">
              <a:defRPr sz="3200">
                <a:solidFill>
                  <a:schemeClr val="tx1"/>
                </a:solidFill>
                <a:latin typeface="Times New Roman" pitchFamily="18" charset="0"/>
                <a:ea typeface="宋体" pitchFamily="2" charset="-122"/>
              </a:defRPr>
            </a:lvl5pPr>
            <a:lvl6pPr marL="25146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6pPr>
            <a:lvl7pPr marL="29718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7pPr>
            <a:lvl8pPr marL="34290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8pPr>
            <a:lvl9pPr marL="38862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9pPr>
          </a:lstStyle>
          <a:p>
            <a:pPr eaLnBrk="1" hangingPunct="1">
              <a:spcBef>
                <a:spcPct val="50000"/>
              </a:spcBef>
            </a:pPr>
            <a:r>
              <a:rPr lang="en-US" sz="3600" b="1">
                <a:solidFill>
                  <a:srgbClr val="FF00FF"/>
                </a:solidFill>
                <a:latin typeface="Arial" pitchFamily="34" charset="0"/>
              </a:rPr>
              <a:t>Where will you live? </a:t>
            </a:r>
          </a:p>
        </p:txBody>
      </p:sp>
      <p:pic>
        <p:nvPicPr>
          <p:cNvPr id="8199" name="Picture 11" descr="http://t1.baidu.com/it/u=718647551,2231935561&amp;fm=23&amp;gp=0.jpg"/>
          <p:cNvPicPr>
            <a:picLocks noChangeAspect="1" noChangeArrowheads="1"/>
          </p:cNvPicPr>
          <p:nvPr/>
        </p:nvPicPr>
        <p:blipFill>
          <a:blip r:embed="rId3">
            <a:extLst>
              <a:ext uri="{28A0092B-C50C-407E-A947-70E740481C1C}">
                <a14:useLocalDpi xmlns:a14="http://schemas.microsoft.com/office/drawing/2010/main" val="0"/>
              </a:ext>
            </a:extLst>
          </a:blip>
          <a:srcRect b="18141"/>
          <a:stretch>
            <a:fillRect/>
          </a:stretch>
        </p:blipFill>
        <p:spPr bwMode="auto">
          <a:xfrm>
            <a:off x="5918200" y="1844675"/>
            <a:ext cx="2974975" cy="2305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200" name="Picture 13" descr="http://t2.baidu.com/it/u=3975514623,3154268765&amp;fm=23&amp;gp=0.jpg"/>
          <p:cNvPicPr>
            <a:picLocks noChangeAspect="1" noChangeArrowheads="1"/>
          </p:cNvPicPr>
          <p:nvPr/>
        </p:nvPicPr>
        <p:blipFill>
          <a:blip r:embed="rId4">
            <a:extLst>
              <a:ext uri="{28A0092B-C50C-407E-A947-70E740481C1C}">
                <a14:useLocalDpi xmlns:a14="http://schemas.microsoft.com/office/drawing/2010/main" val="0"/>
              </a:ext>
            </a:extLst>
          </a:blip>
          <a:srcRect b="9145"/>
          <a:stretch>
            <a:fillRect/>
          </a:stretch>
        </p:blipFill>
        <p:spPr bwMode="auto">
          <a:xfrm>
            <a:off x="5810250" y="4495800"/>
            <a:ext cx="3333750" cy="2362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201" name="Picture 9" descr="a0d3b8eef96e04342cf5347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23850" y="1989138"/>
            <a:ext cx="1154113" cy="1733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miter lim="800000"/>
                <a:headEnd/>
                <a:tailEnd/>
              </a14:hiddenLine>
            </a:ext>
          </a:extLst>
        </p:spPr>
      </p:pic>
      <p:pic>
        <p:nvPicPr>
          <p:cNvPr id="8202" name="Picture 10" descr="a0d3b8eef96e04342cf5347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79388" y="4724400"/>
            <a:ext cx="1154112" cy="1733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miter lim="800000"/>
                <a:headEnd/>
                <a:tailEnd/>
              </a14:hiddenLine>
            </a:ext>
          </a:extLst>
        </p:spPr>
      </p:pic>
    </p:spTree>
  </p:cSld>
  <p:clrMapOvr>
    <a:masterClrMapping/>
  </p:clrMapOvr>
  <p:transition>
    <p:zo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 presetClass="entr" presetSubtype="16" fill="hold" grpId="0" nodeType="withEffect">
                                  <p:stCondLst>
                                    <p:cond delay="0"/>
                                  </p:stCondLst>
                                  <p:childTnLst>
                                    <p:set>
                                      <p:cBhvr>
                                        <p:cTn id="6" dur="1" fill="hold">
                                          <p:stCondLst>
                                            <p:cond delay="0"/>
                                          </p:stCondLst>
                                        </p:cTn>
                                        <p:tgtEl>
                                          <p:spTgt spid="8194"/>
                                        </p:tgtEl>
                                        <p:attrNameLst>
                                          <p:attrName>style.visibility</p:attrName>
                                        </p:attrNameLst>
                                      </p:cBhvr>
                                      <p:to>
                                        <p:strVal val="visible"/>
                                      </p:to>
                                    </p:set>
                                    <p:animEffect transition="in" filter="box(in)">
                                      <p:cBhvr>
                                        <p:cTn id="7" dur="500"/>
                                        <p:tgtEl>
                                          <p:spTgt spid="8194"/>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 presetClass="entr" presetSubtype="8" fill="hold" grpId="0" nodeType="clickEffect">
                                  <p:stCondLst>
                                    <p:cond delay="0"/>
                                  </p:stCondLst>
                                  <p:childTnLst>
                                    <p:set>
                                      <p:cBhvr>
                                        <p:cTn id="11" dur="1" fill="hold">
                                          <p:stCondLst>
                                            <p:cond delay="0"/>
                                          </p:stCondLst>
                                        </p:cTn>
                                        <p:tgtEl>
                                          <p:spTgt spid="8197"/>
                                        </p:tgtEl>
                                        <p:attrNameLst>
                                          <p:attrName>style.visibility</p:attrName>
                                        </p:attrNameLst>
                                      </p:cBhvr>
                                      <p:to>
                                        <p:strVal val="visible"/>
                                      </p:to>
                                    </p:set>
                                    <p:anim calcmode="lin" valueType="num">
                                      <p:cBhvr additive="base">
                                        <p:cTn id="12" dur="500" fill="hold"/>
                                        <p:tgtEl>
                                          <p:spTgt spid="8197"/>
                                        </p:tgtEl>
                                        <p:attrNameLst>
                                          <p:attrName>ppt_x</p:attrName>
                                        </p:attrNameLst>
                                      </p:cBhvr>
                                      <p:tavLst>
                                        <p:tav tm="0">
                                          <p:val>
                                            <p:strVal val="0-#ppt_w/2"/>
                                          </p:val>
                                        </p:tav>
                                        <p:tav tm="100000">
                                          <p:val>
                                            <p:strVal val="#ppt_x"/>
                                          </p:val>
                                        </p:tav>
                                      </p:tavLst>
                                    </p:anim>
                                    <p:anim calcmode="lin" valueType="num">
                                      <p:cBhvr additive="base">
                                        <p:cTn id="13" dur="500" fill="hold"/>
                                        <p:tgtEl>
                                          <p:spTgt spid="8197"/>
                                        </p:tgtEl>
                                        <p:attrNameLst>
                                          <p:attrName>ppt_y</p:attrName>
                                        </p:attrNameLst>
                                      </p:cBhvr>
                                      <p:tavLst>
                                        <p:tav tm="0">
                                          <p:val>
                                            <p:strVal val="#ppt_y"/>
                                          </p:val>
                                        </p:tav>
                                        <p:tav tm="100000">
                                          <p:val>
                                            <p:strVal val="#ppt_y"/>
                                          </p:val>
                                        </p:tav>
                                      </p:tavLst>
                                    </p:anim>
                                  </p:childTnLst>
                                </p:cTn>
                              </p:par>
                            </p:childTnLst>
                          </p:cTn>
                        </p:par>
                      </p:childTnLst>
                    </p:cTn>
                  </p:par>
                  <p:par>
                    <p:cTn id="14" fill="hold" nodeType="clickPar">
                      <p:stCondLst>
                        <p:cond delay="indefinite"/>
                      </p:stCondLst>
                      <p:childTnLst>
                        <p:par>
                          <p:cTn id="15" fill="hold" nodeType="withGroup">
                            <p:stCondLst>
                              <p:cond delay="0"/>
                            </p:stCondLst>
                            <p:childTnLst>
                              <p:par>
                                <p:cTn id="16" presetID="22" presetClass="entr" presetSubtype="4" fill="hold" nodeType="clickEffect">
                                  <p:stCondLst>
                                    <p:cond delay="0"/>
                                  </p:stCondLst>
                                  <p:childTnLst>
                                    <p:set>
                                      <p:cBhvr>
                                        <p:cTn id="17" dur="1" fill="hold">
                                          <p:stCondLst>
                                            <p:cond delay="0"/>
                                          </p:stCondLst>
                                        </p:cTn>
                                        <p:tgtEl>
                                          <p:spTgt spid="8201"/>
                                        </p:tgtEl>
                                        <p:attrNameLst>
                                          <p:attrName>style.visibility</p:attrName>
                                        </p:attrNameLst>
                                      </p:cBhvr>
                                      <p:to>
                                        <p:strVal val="visible"/>
                                      </p:to>
                                    </p:set>
                                    <p:animEffect transition="in" filter="wipe(down)">
                                      <p:cBhvr>
                                        <p:cTn id="18" dur="500"/>
                                        <p:tgtEl>
                                          <p:spTgt spid="8201"/>
                                        </p:tgtEl>
                                      </p:cBhvr>
                                    </p:animEffect>
                                  </p:childTnLst>
                                </p:cTn>
                              </p:par>
                            </p:childTnLst>
                          </p:cTn>
                        </p:par>
                      </p:childTnLst>
                    </p:cTn>
                  </p:par>
                  <p:par>
                    <p:cTn id="19" fill="hold" nodeType="clickPar">
                      <p:stCondLst>
                        <p:cond delay="indefinite"/>
                      </p:stCondLst>
                      <p:childTnLst>
                        <p:par>
                          <p:cTn id="20" fill="hold" nodeType="withGroup">
                            <p:stCondLst>
                              <p:cond delay="0"/>
                            </p:stCondLst>
                            <p:childTnLst>
                              <p:par>
                                <p:cTn id="21" presetID="53" presetClass="entr" presetSubtype="0" fill="hold" nodeType="clickEffect">
                                  <p:stCondLst>
                                    <p:cond delay="0"/>
                                  </p:stCondLst>
                                  <p:childTnLst>
                                    <p:set>
                                      <p:cBhvr>
                                        <p:cTn id="22" dur="1" fill="hold">
                                          <p:stCondLst>
                                            <p:cond delay="0"/>
                                          </p:stCondLst>
                                        </p:cTn>
                                        <p:tgtEl>
                                          <p:spTgt spid="8199"/>
                                        </p:tgtEl>
                                        <p:attrNameLst>
                                          <p:attrName>style.visibility</p:attrName>
                                        </p:attrNameLst>
                                      </p:cBhvr>
                                      <p:to>
                                        <p:strVal val="visible"/>
                                      </p:to>
                                    </p:set>
                                    <p:anim calcmode="lin" valueType="num">
                                      <p:cBhvr>
                                        <p:cTn id="23" dur="500" fill="hold"/>
                                        <p:tgtEl>
                                          <p:spTgt spid="8199"/>
                                        </p:tgtEl>
                                        <p:attrNameLst>
                                          <p:attrName>ppt_w</p:attrName>
                                        </p:attrNameLst>
                                      </p:cBhvr>
                                      <p:tavLst>
                                        <p:tav tm="0">
                                          <p:val>
                                            <p:fltVal val="0"/>
                                          </p:val>
                                        </p:tav>
                                        <p:tav tm="100000">
                                          <p:val>
                                            <p:strVal val="#ppt_w"/>
                                          </p:val>
                                        </p:tav>
                                      </p:tavLst>
                                    </p:anim>
                                    <p:anim calcmode="lin" valueType="num">
                                      <p:cBhvr>
                                        <p:cTn id="24" dur="500" fill="hold"/>
                                        <p:tgtEl>
                                          <p:spTgt spid="8199"/>
                                        </p:tgtEl>
                                        <p:attrNameLst>
                                          <p:attrName>ppt_h</p:attrName>
                                        </p:attrNameLst>
                                      </p:cBhvr>
                                      <p:tavLst>
                                        <p:tav tm="0">
                                          <p:val>
                                            <p:fltVal val="0"/>
                                          </p:val>
                                        </p:tav>
                                        <p:tav tm="100000">
                                          <p:val>
                                            <p:strVal val="#ppt_h"/>
                                          </p:val>
                                        </p:tav>
                                      </p:tavLst>
                                    </p:anim>
                                    <p:animEffect transition="in" filter="fade">
                                      <p:cBhvr>
                                        <p:cTn id="25" dur="500"/>
                                        <p:tgtEl>
                                          <p:spTgt spid="8199"/>
                                        </p:tgtEl>
                                      </p:cBhvr>
                                    </p:animEffect>
                                  </p:childTnLst>
                                </p:cTn>
                              </p:par>
                            </p:childTnLst>
                          </p:cTn>
                        </p:par>
                      </p:childTnLst>
                    </p:cTn>
                  </p:par>
                  <p:par>
                    <p:cTn id="26" fill="hold" nodeType="clickPar">
                      <p:stCondLst>
                        <p:cond delay="indefinite"/>
                      </p:stCondLst>
                      <p:childTnLst>
                        <p:par>
                          <p:cTn id="27" fill="hold" nodeType="withGroup">
                            <p:stCondLst>
                              <p:cond delay="0"/>
                            </p:stCondLst>
                            <p:childTnLst>
                              <p:par>
                                <p:cTn id="28" presetID="2" presetClass="entr" presetSubtype="8" fill="hold" grpId="0" nodeType="clickEffect">
                                  <p:stCondLst>
                                    <p:cond delay="0"/>
                                  </p:stCondLst>
                                  <p:childTnLst>
                                    <p:set>
                                      <p:cBhvr>
                                        <p:cTn id="29" dur="1" fill="hold">
                                          <p:stCondLst>
                                            <p:cond delay="0"/>
                                          </p:stCondLst>
                                        </p:cTn>
                                        <p:tgtEl>
                                          <p:spTgt spid="8196"/>
                                        </p:tgtEl>
                                        <p:attrNameLst>
                                          <p:attrName>style.visibility</p:attrName>
                                        </p:attrNameLst>
                                      </p:cBhvr>
                                      <p:to>
                                        <p:strVal val="visible"/>
                                      </p:to>
                                    </p:set>
                                    <p:anim calcmode="lin" valueType="num">
                                      <p:cBhvr additive="base">
                                        <p:cTn id="30" dur="500" fill="hold"/>
                                        <p:tgtEl>
                                          <p:spTgt spid="8196"/>
                                        </p:tgtEl>
                                        <p:attrNameLst>
                                          <p:attrName>ppt_x</p:attrName>
                                        </p:attrNameLst>
                                      </p:cBhvr>
                                      <p:tavLst>
                                        <p:tav tm="0">
                                          <p:val>
                                            <p:strVal val="0-#ppt_w/2"/>
                                          </p:val>
                                        </p:tav>
                                        <p:tav tm="100000">
                                          <p:val>
                                            <p:strVal val="#ppt_x"/>
                                          </p:val>
                                        </p:tav>
                                      </p:tavLst>
                                    </p:anim>
                                    <p:anim calcmode="lin" valueType="num">
                                      <p:cBhvr additive="base">
                                        <p:cTn id="31" dur="500" fill="hold"/>
                                        <p:tgtEl>
                                          <p:spTgt spid="8196"/>
                                        </p:tgtEl>
                                        <p:attrNameLst>
                                          <p:attrName>ppt_y</p:attrName>
                                        </p:attrNameLst>
                                      </p:cBhvr>
                                      <p:tavLst>
                                        <p:tav tm="0">
                                          <p:val>
                                            <p:strVal val="#ppt_y"/>
                                          </p:val>
                                        </p:tav>
                                        <p:tav tm="100000">
                                          <p:val>
                                            <p:strVal val="#ppt_y"/>
                                          </p:val>
                                        </p:tav>
                                      </p:tavLst>
                                    </p:anim>
                                  </p:childTnLst>
                                </p:cTn>
                              </p:par>
                            </p:childTnLst>
                          </p:cTn>
                        </p:par>
                      </p:childTnLst>
                    </p:cTn>
                  </p:par>
                  <p:par>
                    <p:cTn id="32" fill="hold" nodeType="clickPar">
                      <p:stCondLst>
                        <p:cond delay="indefinite"/>
                      </p:stCondLst>
                      <p:childTnLst>
                        <p:par>
                          <p:cTn id="33" fill="hold" nodeType="withGroup">
                            <p:stCondLst>
                              <p:cond delay="0"/>
                            </p:stCondLst>
                            <p:childTnLst>
                              <p:par>
                                <p:cTn id="34" presetID="1" presetClass="entr" presetSubtype="0" fill="hold" grpId="0" nodeType="clickEffect">
                                  <p:stCondLst>
                                    <p:cond delay="0"/>
                                  </p:stCondLst>
                                  <p:childTnLst>
                                    <p:set>
                                      <p:cBhvr>
                                        <p:cTn id="35" dur="1" fill="hold">
                                          <p:stCondLst>
                                            <p:cond delay="499"/>
                                          </p:stCondLst>
                                        </p:cTn>
                                        <p:tgtEl>
                                          <p:spTgt spid="8198"/>
                                        </p:tgtEl>
                                        <p:attrNameLst>
                                          <p:attrName>style.visibility</p:attrName>
                                        </p:attrNameLst>
                                      </p:cBhvr>
                                      <p:to>
                                        <p:strVal val="visible"/>
                                      </p:to>
                                    </p:set>
                                  </p:childTnLst>
                                </p:cTn>
                              </p:par>
                            </p:childTnLst>
                          </p:cTn>
                        </p:par>
                      </p:childTnLst>
                    </p:cTn>
                  </p:par>
                  <p:par>
                    <p:cTn id="36" fill="hold" nodeType="clickPar">
                      <p:stCondLst>
                        <p:cond delay="indefinite"/>
                      </p:stCondLst>
                      <p:childTnLst>
                        <p:par>
                          <p:cTn id="37" fill="hold" nodeType="withGroup">
                            <p:stCondLst>
                              <p:cond delay="0"/>
                            </p:stCondLst>
                            <p:childTnLst>
                              <p:par>
                                <p:cTn id="38" presetID="22" presetClass="entr" presetSubtype="4" fill="hold" nodeType="clickEffect">
                                  <p:stCondLst>
                                    <p:cond delay="0"/>
                                  </p:stCondLst>
                                  <p:childTnLst>
                                    <p:set>
                                      <p:cBhvr>
                                        <p:cTn id="39" dur="1" fill="hold">
                                          <p:stCondLst>
                                            <p:cond delay="0"/>
                                          </p:stCondLst>
                                        </p:cTn>
                                        <p:tgtEl>
                                          <p:spTgt spid="8202"/>
                                        </p:tgtEl>
                                        <p:attrNameLst>
                                          <p:attrName>style.visibility</p:attrName>
                                        </p:attrNameLst>
                                      </p:cBhvr>
                                      <p:to>
                                        <p:strVal val="visible"/>
                                      </p:to>
                                    </p:set>
                                    <p:animEffect transition="in" filter="wipe(down)">
                                      <p:cBhvr>
                                        <p:cTn id="40" dur="500"/>
                                        <p:tgtEl>
                                          <p:spTgt spid="8202"/>
                                        </p:tgtEl>
                                      </p:cBhvr>
                                    </p:animEffect>
                                  </p:childTnLst>
                                </p:cTn>
                              </p:par>
                            </p:childTnLst>
                          </p:cTn>
                        </p:par>
                      </p:childTnLst>
                    </p:cTn>
                  </p:par>
                  <p:par>
                    <p:cTn id="41" fill="hold" nodeType="clickPar">
                      <p:stCondLst>
                        <p:cond delay="indefinite"/>
                      </p:stCondLst>
                      <p:childTnLst>
                        <p:par>
                          <p:cTn id="42" fill="hold" nodeType="withGroup">
                            <p:stCondLst>
                              <p:cond delay="0"/>
                            </p:stCondLst>
                            <p:childTnLst>
                              <p:par>
                                <p:cTn id="43" presetID="53" presetClass="entr" presetSubtype="0" fill="hold" nodeType="clickEffect">
                                  <p:stCondLst>
                                    <p:cond delay="0"/>
                                  </p:stCondLst>
                                  <p:childTnLst>
                                    <p:set>
                                      <p:cBhvr>
                                        <p:cTn id="44" dur="1" fill="hold">
                                          <p:stCondLst>
                                            <p:cond delay="0"/>
                                          </p:stCondLst>
                                        </p:cTn>
                                        <p:tgtEl>
                                          <p:spTgt spid="8200"/>
                                        </p:tgtEl>
                                        <p:attrNameLst>
                                          <p:attrName>style.visibility</p:attrName>
                                        </p:attrNameLst>
                                      </p:cBhvr>
                                      <p:to>
                                        <p:strVal val="visible"/>
                                      </p:to>
                                    </p:set>
                                    <p:anim calcmode="lin" valueType="num">
                                      <p:cBhvr>
                                        <p:cTn id="45" dur="500" fill="hold"/>
                                        <p:tgtEl>
                                          <p:spTgt spid="8200"/>
                                        </p:tgtEl>
                                        <p:attrNameLst>
                                          <p:attrName>ppt_w</p:attrName>
                                        </p:attrNameLst>
                                      </p:cBhvr>
                                      <p:tavLst>
                                        <p:tav tm="0">
                                          <p:val>
                                            <p:fltVal val="0"/>
                                          </p:val>
                                        </p:tav>
                                        <p:tav tm="100000">
                                          <p:val>
                                            <p:strVal val="#ppt_w"/>
                                          </p:val>
                                        </p:tav>
                                      </p:tavLst>
                                    </p:anim>
                                    <p:anim calcmode="lin" valueType="num">
                                      <p:cBhvr>
                                        <p:cTn id="46" dur="500" fill="hold"/>
                                        <p:tgtEl>
                                          <p:spTgt spid="8200"/>
                                        </p:tgtEl>
                                        <p:attrNameLst>
                                          <p:attrName>ppt_h</p:attrName>
                                        </p:attrNameLst>
                                      </p:cBhvr>
                                      <p:tavLst>
                                        <p:tav tm="0">
                                          <p:val>
                                            <p:fltVal val="0"/>
                                          </p:val>
                                        </p:tav>
                                        <p:tav tm="100000">
                                          <p:val>
                                            <p:strVal val="#ppt_h"/>
                                          </p:val>
                                        </p:tav>
                                      </p:tavLst>
                                    </p:anim>
                                    <p:animEffect transition="in" filter="fade">
                                      <p:cBhvr>
                                        <p:cTn id="47" dur="500"/>
                                        <p:tgtEl>
                                          <p:spTgt spid="8200"/>
                                        </p:tgtEl>
                                      </p:cBhvr>
                                    </p:animEffect>
                                  </p:childTnLst>
                                </p:cTn>
                              </p:par>
                            </p:childTnLst>
                          </p:cTn>
                        </p:par>
                      </p:childTnLst>
                    </p:cTn>
                  </p:par>
                  <p:par>
                    <p:cTn id="48" fill="hold" nodeType="clickPar">
                      <p:stCondLst>
                        <p:cond delay="indefinite"/>
                      </p:stCondLst>
                      <p:childTnLst>
                        <p:par>
                          <p:cTn id="49" fill="hold" nodeType="withGroup">
                            <p:stCondLst>
                              <p:cond delay="0"/>
                            </p:stCondLst>
                            <p:childTnLst>
                              <p:par>
                                <p:cTn id="50" presetID="2" presetClass="entr" presetSubtype="2" fill="hold" grpId="0" nodeType="clickEffect">
                                  <p:stCondLst>
                                    <p:cond delay="0"/>
                                  </p:stCondLst>
                                  <p:childTnLst>
                                    <p:set>
                                      <p:cBhvr>
                                        <p:cTn id="51" dur="1" fill="hold">
                                          <p:stCondLst>
                                            <p:cond delay="0"/>
                                          </p:stCondLst>
                                        </p:cTn>
                                        <p:tgtEl>
                                          <p:spTgt spid="8195"/>
                                        </p:tgtEl>
                                        <p:attrNameLst>
                                          <p:attrName>style.visibility</p:attrName>
                                        </p:attrNameLst>
                                      </p:cBhvr>
                                      <p:to>
                                        <p:strVal val="visible"/>
                                      </p:to>
                                    </p:set>
                                    <p:anim calcmode="lin" valueType="num">
                                      <p:cBhvr additive="base">
                                        <p:cTn id="52" dur="500" fill="hold"/>
                                        <p:tgtEl>
                                          <p:spTgt spid="8195"/>
                                        </p:tgtEl>
                                        <p:attrNameLst>
                                          <p:attrName>ppt_x</p:attrName>
                                        </p:attrNameLst>
                                      </p:cBhvr>
                                      <p:tavLst>
                                        <p:tav tm="0">
                                          <p:val>
                                            <p:strVal val="1+#ppt_w/2"/>
                                          </p:val>
                                        </p:tav>
                                        <p:tav tm="100000">
                                          <p:val>
                                            <p:strVal val="#ppt_x"/>
                                          </p:val>
                                        </p:tav>
                                      </p:tavLst>
                                    </p:anim>
                                    <p:anim calcmode="lin" valueType="num">
                                      <p:cBhvr additive="base">
                                        <p:cTn id="53" dur="500" fill="hold"/>
                                        <p:tgtEl>
                                          <p:spTgt spid="819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4" grpId="0" animBg="1"/>
      <p:bldP spid="8195" grpId="0" animBg="1" autoUpdateAnimBg="0"/>
      <p:bldP spid="8196" grpId="0" animBg="1" autoUpdateAnimBg="0"/>
      <p:bldP spid="8197" grpId="0" autoUpdateAnimBg="0"/>
      <p:bldP spid="8198" grpId="0" autoUpdateAnimBg="0"/>
    </p:bldLst>
  </p:timing>
</p:sld>
</file>

<file path=ppt/slides/slide7.xml><?xml version="1.0" encoding="utf-8"?>
<p:sld xmlns:a="http://schemas.openxmlformats.org/drawingml/2006/main" xmlns:r="http://schemas.openxmlformats.org/officeDocument/2006/relationships" xmlns:p="http://schemas.openxmlformats.org/presentationml/2006/main" showMasterSp="0">
  <p:cSld>
    <p:bg bwMode="auto">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9218" name="Text Box 2"/>
          <p:cNvSpPr txBox="1">
            <a:spLocks noChangeArrowheads="1"/>
          </p:cNvSpPr>
          <p:nvPr/>
        </p:nvSpPr>
        <p:spPr bwMode="auto">
          <a:xfrm>
            <a:off x="1331913" y="620713"/>
            <a:ext cx="6156325"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a:solidFill>
                  <a:schemeClr val="tx1"/>
                </a:solidFill>
                <a:latin typeface="Times New Roman" pitchFamily="18" charset="0"/>
                <a:ea typeface="宋体" pitchFamily="2" charset="-122"/>
              </a:defRPr>
            </a:lvl1pPr>
            <a:lvl2pPr marL="742950" indent="-285750" eaLnBrk="0" hangingPunct="0">
              <a:defRPr sz="3200">
                <a:solidFill>
                  <a:schemeClr val="tx1"/>
                </a:solidFill>
                <a:latin typeface="Times New Roman" pitchFamily="18" charset="0"/>
                <a:ea typeface="宋体" pitchFamily="2" charset="-122"/>
              </a:defRPr>
            </a:lvl2pPr>
            <a:lvl3pPr marL="1143000" indent="-228600" eaLnBrk="0" hangingPunct="0">
              <a:defRPr sz="3200">
                <a:solidFill>
                  <a:schemeClr val="tx1"/>
                </a:solidFill>
                <a:latin typeface="Times New Roman" pitchFamily="18" charset="0"/>
                <a:ea typeface="宋体" pitchFamily="2" charset="-122"/>
              </a:defRPr>
            </a:lvl3pPr>
            <a:lvl4pPr marL="1600200" indent="-228600" eaLnBrk="0" hangingPunct="0">
              <a:defRPr sz="3200">
                <a:solidFill>
                  <a:schemeClr val="tx1"/>
                </a:solidFill>
                <a:latin typeface="Times New Roman" pitchFamily="18" charset="0"/>
                <a:ea typeface="宋体" pitchFamily="2" charset="-122"/>
              </a:defRPr>
            </a:lvl4pPr>
            <a:lvl5pPr marL="2057400" indent="-228600" eaLnBrk="0" hangingPunct="0">
              <a:defRPr sz="3200">
                <a:solidFill>
                  <a:schemeClr val="tx1"/>
                </a:solidFill>
                <a:latin typeface="Times New Roman" pitchFamily="18" charset="0"/>
                <a:ea typeface="宋体" pitchFamily="2" charset="-122"/>
              </a:defRPr>
            </a:lvl5pPr>
            <a:lvl6pPr marL="25146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6pPr>
            <a:lvl7pPr marL="29718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7pPr>
            <a:lvl8pPr marL="34290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8pPr>
            <a:lvl9pPr marL="38862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9pPr>
          </a:lstStyle>
          <a:p>
            <a:pPr eaLnBrk="1" hangingPunct="1"/>
            <a:r>
              <a:rPr lang="en-US" sz="3600" b="1">
                <a:solidFill>
                  <a:srgbClr val="FF00FF"/>
                </a:solidFill>
                <a:latin typeface="Arial" pitchFamily="34" charset="0"/>
              </a:rPr>
              <a:t>How will you go to work? </a:t>
            </a:r>
            <a:endParaRPr lang="zh-CN" altLang="en-US" sz="3600" b="1">
              <a:solidFill>
                <a:srgbClr val="FF00FF"/>
              </a:solidFill>
              <a:latin typeface="Arial" pitchFamily="34" charset="0"/>
            </a:endParaRPr>
          </a:p>
        </p:txBody>
      </p:sp>
      <p:pic>
        <p:nvPicPr>
          <p:cNvPr id="9219" name="Picture 7" descr="http://t3.baidu.com/it/u=2088037431,3415516338&amp;fm=23&amp;gp=0.jpg"/>
          <p:cNvPicPr>
            <a:picLocks noChangeAspect="1" noChangeArrowheads="1"/>
          </p:cNvPicPr>
          <p:nvPr/>
        </p:nvPicPr>
        <p:blipFill>
          <a:blip r:embed="rId3">
            <a:extLst>
              <a:ext uri="{28A0092B-C50C-407E-A947-70E740481C1C}">
                <a14:useLocalDpi xmlns:a14="http://schemas.microsoft.com/office/drawing/2010/main" val="0"/>
              </a:ext>
            </a:extLst>
          </a:blip>
          <a:srcRect t="5400"/>
          <a:stretch>
            <a:fillRect/>
          </a:stretch>
        </p:blipFill>
        <p:spPr bwMode="auto">
          <a:xfrm>
            <a:off x="0" y="4170363"/>
            <a:ext cx="1695450" cy="163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220" name="圆角矩形标注 19"/>
          <p:cNvSpPr>
            <a:spLocks noChangeArrowheads="1"/>
          </p:cNvSpPr>
          <p:nvPr/>
        </p:nvSpPr>
        <p:spPr bwMode="auto">
          <a:xfrm>
            <a:off x="1547813" y="3789363"/>
            <a:ext cx="5184775" cy="2376487"/>
          </a:xfrm>
          <a:prstGeom prst="wedgeRoundRectCallout">
            <a:avLst>
              <a:gd name="adj1" fmla="val -55190"/>
              <a:gd name="adj2" fmla="val -21949"/>
              <a:gd name="adj3" fmla="val 16667"/>
            </a:avLst>
          </a:prstGeom>
          <a:noFill/>
          <a:ln w="25400" cmpd="sng">
            <a:solidFill>
              <a:srgbClr val="89A4A7"/>
            </a:solidFill>
            <a:miter lim="800000"/>
            <a:headEnd/>
            <a:tailEnd/>
          </a:ln>
          <a:extLst>
            <a:ext uri="{909E8E84-426E-40DD-AFC4-6F175D3DCCD1}">
              <a14:hiddenFill xmlns:a14="http://schemas.microsoft.com/office/drawing/2010/main">
                <a:solidFill>
                  <a:srgbClr val="FFFFFF"/>
                </a:solidFill>
              </a14:hiddenFill>
            </a:ext>
          </a:extLst>
        </p:spPr>
        <p:txBody>
          <a:bodyPr anchor="ctr"/>
          <a:lstStyle/>
          <a:p>
            <a:r>
              <a:rPr lang="en-US" sz="3600" b="1">
                <a:latin typeface="Times New Roman" pitchFamily="18" charset="0"/>
                <a:cs typeface="Times New Roman" pitchFamily="18" charset="0"/>
              </a:rPr>
              <a:t>I will be an astronaut. I will live in other planet. I will go to work by spaceship.  </a:t>
            </a:r>
          </a:p>
        </p:txBody>
      </p:sp>
      <p:sp>
        <p:nvSpPr>
          <p:cNvPr id="9221" name="圆角矩形标注 20"/>
          <p:cNvSpPr>
            <a:spLocks noChangeArrowheads="1"/>
          </p:cNvSpPr>
          <p:nvPr/>
        </p:nvSpPr>
        <p:spPr bwMode="auto">
          <a:xfrm>
            <a:off x="2051050" y="1341438"/>
            <a:ext cx="3887788" cy="1800225"/>
          </a:xfrm>
          <a:prstGeom prst="wedgeRoundRectCallout">
            <a:avLst>
              <a:gd name="adj1" fmla="val -54431"/>
              <a:gd name="adj2" fmla="val 8514"/>
              <a:gd name="adj3" fmla="val 16667"/>
            </a:avLst>
          </a:prstGeom>
          <a:noFill/>
          <a:ln w="25400" cmpd="sng">
            <a:solidFill>
              <a:srgbClr val="89A4A7"/>
            </a:solidFill>
            <a:miter lim="800000"/>
            <a:headEnd/>
            <a:tailEnd/>
          </a:ln>
          <a:extLst>
            <a:ext uri="{909E8E84-426E-40DD-AFC4-6F175D3DCCD1}">
              <a14:hiddenFill xmlns:a14="http://schemas.microsoft.com/office/drawing/2010/main">
                <a:solidFill>
                  <a:srgbClr val="FFFFFF"/>
                </a:solidFill>
              </a14:hiddenFill>
            </a:ext>
          </a:extLst>
        </p:spPr>
        <p:txBody>
          <a:bodyPr anchor="ctr"/>
          <a:lstStyle/>
          <a:p>
            <a:r>
              <a:rPr lang="en-US" sz="3600" b="1">
                <a:latin typeface="Times New Roman" pitchFamily="18" charset="0"/>
                <a:cs typeface="Times New Roman" pitchFamily="18" charset="0"/>
              </a:rPr>
              <a:t>I will go to work by e-bike. </a:t>
            </a:r>
          </a:p>
        </p:txBody>
      </p:sp>
      <p:pic>
        <p:nvPicPr>
          <p:cNvPr id="9222" name="Picture 9" descr="http://t2.baidu.com/it/u=3668334411,520314034&amp;fm=23&amp;gp=0.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443663" y="1341438"/>
            <a:ext cx="2095500" cy="1504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223" name="Picture 11" descr="http://t3.baidu.com/it/u=1558013270,570515520&amp;fm=23&amp;gp=0.jpg"/>
          <p:cNvPicPr>
            <a:picLocks noChangeAspect="1" noChangeArrowheads="1"/>
          </p:cNvPicPr>
          <p:nvPr/>
        </p:nvPicPr>
        <p:blipFill>
          <a:blip r:embed="rId5">
            <a:extLst>
              <a:ext uri="{28A0092B-C50C-407E-A947-70E740481C1C}">
                <a14:useLocalDpi xmlns:a14="http://schemas.microsoft.com/office/drawing/2010/main" val="0"/>
              </a:ext>
            </a:extLst>
          </a:blip>
          <a:srcRect t="5400"/>
          <a:stretch>
            <a:fillRect/>
          </a:stretch>
        </p:blipFill>
        <p:spPr bwMode="auto">
          <a:xfrm>
            <a:off x="6804025" y="3798888"/>
            <a:ext cx="2274888" cy="2698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224" name="Picture 8" descr="a0d3b8eef96e04342cf53471"/>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23850" y="1341438"/>
            <a:ext cx="1154113" cy="1733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miter lim="800000"/>
                <a:headEnd/>
                <a:tailEnd/>
              </a14:hiddenLine>
            </a:ext>
          </a:extLst>
        </p:spPr>
      </p:pic>
    </p:spTree>
  </p:cSld>
  <p:clrMapOvr>
    <a:masterClrMapping/>
  </p:clrMapOvr>
  <p:transition>
    <p:zo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entr" presetSubtype="0" fill="hold" grpId="0" nodeType="withEffect">
                                  <p:stCondLst>
                                    <p:cond delay="0"/>
                                  </p:stCondLst>
                                  <p:childTnLst>
                                    <p:set>
                                      <p:cBhvr>
                                        <p:cTn id="6" dur="1" fill="hold">
                                          <p:stCondLst>
                                            <p:cond delay="499"/>
                                          </p:stCondLst>
                                        </p:cTn>
                                        <p:tgtEl>
                                          <p:spTgt spid="9218"/>
                                        </p:tgtEl>
                                        <p:attrNameLst>
                                          <p:attrName>style.visibility</p:attrName>
                                        </p:attrNameLst>
                                      </p:cBhvr>
                                      <p:to>
                                        <p:strVal val="visible"/>
                                      </p:to>
                                    </p:set>
                                  </p:childTnLst>
                                </p:cTn>
                              </p:par>
                            </p:childTnLst>
                          </p:cTn>
                        </p:par>
                        <p:par>
                          <p:cTn id="7" fill="hold" nodeType="afterGroup">
                            <p:stCondLst>
                              <p:cond delay="500"/>
                            </p:stCondLst>
                            <p:childTnLst>
                              <p:par>
                                <p:cTn id="8" presetID="22" presetClass="entr" presetSubtype="4" fill="hold" nodeType="afterEffect">
                                  <p:stCondLst>
                                    <p:cond delay="0"/>
                                  </p:stCondLst>
                                  <p:childTnLst>
                                    <p:set>
                                      <p:cBhvr>
                                        <p:cTn id="9" dur="1" fill="hold">
                                          <p:stCondLst>
                                            <p:cond delay="0"/>
                                          </p:stCondLst>
                                        </p:cTn>
                                        <p:tgtEl>
                                          <p:spTgt spid="9224"/>
                                        </p:tgtEl>
                                        <p:attrNameLst>
                                          <p:attrName>style.visibility</p:attrName>
                                        </p:attrNameLst>
                                      </p:cBhvr>
                                      <p:to>
                                        <p:strVal val="visible"/>
                                      </p:to>
                                    </p:set>
                                    <p:animEffect transition="in" filter="wipe(down)">
                                      <p:cBhvr>
                                        <p:cTn id="10" dur="500"/>
                                        <p:tgtEl>
                                          <p:spTgt spid="9224"/>
                                        </p:tgtEl>
                                      </p:cBhvr>
                                    </p:animEffect>
                                  </p:childTnLst>
                                </p:cTn>
                              </p:par>
                            </p:childTnLst>
                          </p:cTn>
                        </p:par>
                        <p:par>
                          <p:cTn id="11" fill="hold" nodeType="afterGroup">
                            <p:stCondLst>
                              <p:cond delay="1000"/>
                            </p:stCondLst>
                            <p:childTnLst>
                              <p:par>
                                <p:cTn id="12" presetID="53" presetClass="entr" presetSubtype="0" fill="hold" nodeType="afterEffect">
                                  <p:stCondLst>
                                    <p:cond delay="0"/>
                                  </p:stCondLst>
                                  <p:childTnLst>
                                    <p:set>
                                      <p:cBhvr>
                                        <p:cTn id="13" dur="1" fill="hold">
                                          <p:stCondLst>
                                            <p:cond delay="0"/>
                                          </p:stCondLst>
                                        </p:cTn>
                                        <p:tgtEl>
                                          <p:spTgt spid="9222"/>
                                        </p:tgtEl>
                                        <p:attrNameLst>
                                          <p:attrName>style.visibility</p:attrName>
                                        </p:attrNameLst>
                                      </p:cBhvr>
                                      <p:to>
                                        <p:strVal val="visible"/>
                                      </p:to>
                                    </p:set>
                                    <p:anim calcmode="lin" valueType="num">
                                      <p:cBhvr>
                                        <p:cTn id="14" dur="500" fill="hold"/>
                                        <p:tgtEl>
                                          <p:spTgt spid="9222"/>
                                        </p:tgtEl>
                                        <p:attrNameLst>
                                          <p:attrName>ppt_w</p:attrName>
                                        </p:attrNameLst>
                                      </p:cBhvr>
                                      <p:tavLst>
                                        <p:tav tm="0">
                                          <p:val>
                                            <p:fltVal val="0"/>
                                          </p:val>
                                        </p:tav>
                                        <p:tav tm="100000">
                                          <p:val>
                                            <p:strVal val="#ppt_w"/>
                                          </p:val>
                                        </p:tav>
                                      </p:tavLst>
                                    </p:anim>
                                    <p:anim calcmode="lin" valueType="num">
                                      <p:cBhvr>
                                        <p:cTn id="15" dur="500" fill="hold"/>
                                        <p:tgtEl>
                                          <p:spTgt spid="9222"/>
                                        </p:tgtEl>
                                        <p:attrNameLst>
                                          <p:attrName>ppt_h</p:attrName>
                                        </p:attrNameLst>
                                      </p:cBhvr>
                                      <p:tavLst>
                                        <p:tav tm="0">
                                          <p:val>
                                            <p:fltVal val="0"/>
                                          </p:val>
                                        </p:tav>
                                        <p:tav tm="100000">
                                          <p:val>
                                            <p:strVal val="#ppt_h"/>
                                          </p:val>
                                        </p:tav>
                                      </p:tavLst>
                                    </p:anim>
                                    <p:animEffect transition="in" filter="fade">
                                      <p:cBhvr>
                                        <p:cTn id="16" dur="500"/>
                                        <p:tgtEl>
                                          <p:spTgt spid="9222"/>
                                        </p:tgtEl>
                                      </p:cBhvr>
                                    </p:animEffect>
                                  </p:childTnLst>
                                </p:cTn>
                              </p:par>
                            </p:childTnLst>
                          </p:cTn>
                        </p:par>
                      </p:childTnLst>
                    </p:cTn>
                  </p:par>
                  <p:par>
                    <p:cTn id="17" fill="hold" nodeType="clickPar">
                      <p:stCondLst>
                        <p:cond delay="indefinite"/>
                      </p:stCondLst>
                      <p:childTnLst>
                        <p:par>
                          <p:cTn id="18" fill="hold" nodeType="withGroup">
                            <p:stCondLst>
                              <p:cond delay="0"/>
                            </p:stCondLst>
                            <p:childTnLst>
                              <p:par>
                                <p:cTn id="19" presetID="2" presetClass="entr" presetSubtype="8" fill="hold" grpId="0" nodeType="clickEffect">
                                  <p:stCondLst>
                                    <p:cond delay="0"/>
                                  </p:stCondLst>
                                  <p:childTnLst>
                                    <p:set>
                                      <p:cBhvr>
                                        <p:cTn id="20" dur="1" fill="hold">
                                          <p:stCondLst>
                                            <p:cond delay="0"/>
                                          </p:stCondLst>
                                        </p:cTn>
                                        <p:tgtEl>
                                          <p:spTgt spid="9221"/>
                                        </p:tgtEl>
                                        <p:attrNameLst>
                                          <p:attrName>style.visibility</p:attrName>
                                        </p:attrNameLst>
                                      </p:cBhvr>
                                      <p:to>
                                        <p:strVal val="visible"/>
                                      </p:to>
                                    </p:set>
                                    <p:anim calcmode="lin" valueType="num">
                                      <p:cBhvr additive="base">
                                        <p:cTn id="21" dur="500" fill="hold"/>
                                        <p:tgtEl>
                                          <p:spTgt spid="9221"/>
                                        </p:tgtEl>
                                        <p:attrNameLst>
                                          <p:attrName>ppt_x</p:attrName>
                                        </p:attrNameLst>
                                      </p:cBhvr>
                                      <p:tavLst>
                                        <p:tav tm="0">
                                          <p:val>
                                            <p:strVal val="0-#ppt_w/2"/>
                                          </p:val>
                                        </p:tav>
                                        <p:tav tm="100000">
                                          <p:val>
                                            <p:strVal val="#ppt_x"/>
                                          </p:val>
                                        </p:tav>
                                      </p:tavLst>
                                    </p:anim>
                                    <p:anim calcmode="lin" valueType="num">
                                      <p:cBhvr additive="base">
                                        <p:cTn id="22" dur="500" fill="hold"/>
                                        <p:tgtEl>
                                          <p:spTgt spid="9221"/>
                                        </p:tgtEl>
                                        <p:attrNameLst>
                                          <p:attrName>ppt_y</p:attrName>
                                        </p:attrNameLst>
                                      </p:cBhvr>
                                      <p:tavLst>
                                        <p:tav tm="0">
                                          <p:val>
                                            <p:strVal val="#ppt_y"/>
                                          </p:val>
                                        </p:tav>
                                        <p:tav tm="100000">
                                          <p:val>
                                            <p:strVal val="#ppt_y"/>
                                          </p:val>
                                        </p:tav>
                                      </p:tavLst>
                                    </p:anim>
                                  </p:childTnLst>
                                </p:cTn>
                              </p:par>
                            </p:childTnLst>
                          </p:cTn>
                        </p:par>
                        <p:par>
                          <p:cTn id="23" fill="hold" nodeType="afterGroup">
                            <p:stCondLst>
                              <p:cond delay="500"/>
                            </p:stCondLst>
                            <p:childTnLst>
                              <p:par>
                                <p:cTn id="24" presetID="1" presetClass="entr" presetSubtype="0" fill="hold" nodeType="afterEffect">
                                  <p:stCondLst>
                                    <p:cond delay="0"/>
                                  </p:stCondLst>
                                  <p:childTnLst>
                                    <p:set>
                                      <p:cBhvr>
                                        <p:cTn id="25" dur="1" fill="hold">
                                          <p:stCondLst>
                                            <p:cond delay="499"/>
                                          </p:stCondLst>
                                        </p:cTn>
                                        <p:tgtEl>
                                          <p:spTgt spid="9219"/>
                                        </p:tgtEl>
                                        <p:attrNameLst>
                                          <p:attrName>style.visibility</p:attrName>
                                        </p:attrNameLst>
                                      </p:cBhvr>
                                      <p:to>
                                        <p:strVal val="visible"/>
                                      </p:to>
                                    </p:set>
                                  </p:childTnLst>
                                </p:cTn>
                              </p:par>
                            </p:childTnLst>
                          </p:cTn>
                        </p:par>
                      </p:childTnLst>
                    </p:cTn>
                  </p:par>
                  <p:par>
                    <p:cTn id="26" fill="hold" nodeType="clickPar">
                      <p:stCondLst>
                        <p:cond delay="indefinite"/>
                      </p:stCondLst>
                      <p:childTnLst>
                        <p:par>
                          <p:cTn id="27" fill="hold" nodeType="withGroup">
                            <p:stCondLst>
                              <p:cond delay="0"/>
                            </p:stCondLst>
                            <p:childTnLst>
                              <p:par>
                                <p:cTn id="28" presetID="2" presetClass="entr" presetSubtype="2" fill="hold" grpId="0" nodeType="clickEffect">
                                  <p:stCondLst>
                                    <p:cond delay="0"/>
                                  </p:stCondLst>
                                  <p:childTnLst>
                                    <p:set>
                                      <p:cBhvr>
                                        <p:cTn id="29" dur="1" fill="hold">
                                          <p:stCondLst>
                                            <p:cond delay="0"/>
                                          </p:stCondLst>
                                        </p:cTn>
                                        <p:tgtEl>
                                          <p:spTgt spid="9220"/>
                                        </p:tgtEl>
                                        <p:attrNameLst>
                                          <p:attrName>style.visibility</p:attrName>
                                        </p:attrNameLst>
                                      </p:cBhvr>
                                      <p:to>
                                        <p:strVal val="visible"/>
                                      </p:to>
                                    </p:set>
                                    <p:anim calcmode="lin" valueType="num">
                                      <p:cBhvr additive="base">
                                        <p:cTn id="30" dur="500" fill="hold"/>
                                        <p:tgtEl>
                                          <p:spTgt spid="9220"/>
                                        </p:tgtEl>
                                        <p:attrNameLst>
                                          <p:attrName>ppt_x</p:attrName>
                                        </p:attrNameLst>
                                      </p:cBhvr>
                                      <p:tavLst>
                                        <p:tav tm="0">
                                          <p:val>
                                            <p:strVal val="1+#ppt_w/2"/>
                                          </p:val>
                                        </p:tav>
                                        <p:tav tm="100000">
                                          <p:val>
                                            <p:strVal val="#ppt_x"/>
                                          </p:val>
                                        </p:tav>
                                      </p:tavLst>
                                    </p:anim>
                                    <p:anim calcmode="lin" valueType="num">
                                      <p:cBhvr additive="base">
                                        <p:cTn id="31" dur="500" fill="hold"/>
                                        <p:tgtEl>
                                          <p:spTgt spid="9220"/>
                                        </p:tgtEl>
                                        <p:attrNameLst>
                                          <p:attrName>ppt_y</p:attrName>
                                        </p:attrNameLst>
                                      </p:cBhvr>
                                      <p:tavLst>
                                        <p:tav tm="0">
                                          <p:val>
                                            <p:strVal val="#ppt_y"/>
                                          </p:val>
                                        </p:tav>
                                        <p:tav tm="100000">
                                          <p:val>
                                            <p:strVal val="#ppt_y"/>
                                          </p:val>
                                        </p:tav>
                                      </p:tavLst>
                                    </p:anim>
                                  </p:childTnLst>
                                </p:cTn>
                              </p:par>
                            </p:childTnLst>
                          </p:cTn>
                        </p:par>
                        <p:par>
                          <p:cTn id="32" fill="hold" nodeType="afterGroup">
                            <p:stCondLst>
                              <p:cond delay="500"/>
                            </p:stCondLst>
                            <p:childTnLst>
                              <p:par>
                                <p:cTn id="33" presetID="53" presetClass="entr" presetSubtype="0" fill="hold" nodeType="afterEffect">
                                  <p:stCondLst>
                                    <p:cond delay="0"/>
                                  </p:stCondLst>
                                  <p:childTnLst>
                                    <p:set>
                                      <p:cBhvr>
                                        <p:cTn id="34" dur="1" fill="hold">
                                          <p:stCondLst>
                                            <p:cond delay="0"/>
                                          </p:stCondLst>
                                        </p:cTn>
                                        <p:tgtEl>
                                          <p:spTgt spid="9223"/>
                                        </p:tgtEl>
                                        <p:attrNameLst>
                                          <p:attrName>style.visibility</p:attrName>
                                        </p:attrNameLst>
                                      </p:cBhvr>
                                      <p:to>
                                        <p:strVal val="visible"/>
                                      </p:to>
                                    </p:set>
                                    <p:anim calcmode="lin" valueType="num">
                                      <p:cBhvr>
                                        <p:cTn id="35" dur="500" fill="hold"/>
                                        <p:tgtEl>
                                          <p:spTgt spid="9223"/>
                                        </p:tgtEl>
                                        <p:attrNameLst>
                                          <p:attrName>ppt_w</p:attrName>
                                        </p:attrNameLst>
                                      </p:cBhvr>
                                      <p:tavLst>
                                        <p:tav tm="0">
                                          <p:val>
                                            <p:fltVal val="0"/>
                                          </p:val>
                                        </p:tav>
                                        <p:tav tm="100000">
                                          <p:val>
                                            <p:strVal val="#ppt_w"/>
                                          </p:val>
                                        </p:tav>
                                      </p:tavLst>
                                    </p:anim>
                                    <p:anim calcmode="lin" valueType="num">
                                      <p:cBhvr>
                                        <p:cTn id="36" dur="500" fill="hold"/>
                                        <p:tgtEl>
                                          <p:spTgt spid="9223"/>
                                        </p:tgtEl>
                                        <p:attrNameLst>
                                          <p:attrName>ppt_h</p:attrName>
                                        </p:attrNameLst>
                                      </p:cBhvr>
                                      <p:tavLst>
                                        <p:tav tm="0">
                                          <p:val>
                                            <p:fltVal val="0"/>
                                          </p:val>
                                        </p:tav>
                                        <p:tav tm="100000">
                                          <p:val>
                                            <p:strVal val="#ppt_h"/>
                                          </p:val>
                                        </p:tav>
                                      </p:tavLst>
                                    </p:anim>
                                    <p:animEffect transition="in" filter="fade">
                                      <p:cBhvr>
                                        <p:cTn id="37" dur="500"/>
                                        <p:tgtEl>
                                          <p:spTgt spid="92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18" grpId="0" autoUpdateAnimBg="0"/>
      <p:bldP spid="9220" grpId="0" animBg="1" autoUpdateAnimBg="0"/>
      <p:bldP spid="9221" grpId="0" animBg="1" autoUpdateAnimBg="0"/>
    </p:bldLst>
  </p:timing>
</p:sld>
</file>

<file path=ppt/slides/slide8.xml><?xml version="1.0" encoding="utf-8"?>
<p:sld xmlns:a="http://schemas.openxmlformats.org/drawingml/2006/main" xmlns:r="http://schemas.openxmlformats.org/officeDocument/2006/relationships" xmlns:p="http://schemas.openxmlformats.org/presentationml/2006/main" showMasterSp="0">
  <p:cSld>
    <p:bg bwMode="auto">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0242" name="Text Box 8"/>
          <p:cNvSpPr txBox="1">
            <a:spLocks noChangeArrowheads="1"/>
          </p:cNvSpPr>
          <p:nvPr/>
        </p:nvSpPr>
        <p:spPr bwMode="auto">
          <a:xfrm>
            <a:off x="250825" y="4076700"/>
            <a:ext cx="2160588"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a:solidFill>
                  <a:schemeClr val="tx1"/>
                </a:solidFill>
                <a:latin typeface="Times New Roman" pitchFamily="18" charset="0"/>
                <a:ea typeface="宋体" pitchFamily="2" charset="-122"/>
              </a:defRPr>
            </a:lvl1pPr>
            <a:lvl2pPr marL="742950" indent="-285750" eaLnBrk="0" hangingPunct="0">
              <a:defRPr sz="3200">
                <a:solidFill>
                  <a:schemeClr val="tx1"/>
                </a:solidFill>
                <a:latin typeface="Times New Roman" pitchFamily="18" charset="0"/>
                <a:ea typeface="宋体" pitchFamily="2" charset="-122"/>
              </a:defRPr>
            </a:lvl2pPr>
            <a:lvl3pPr marL="1143000" indent="-228600" eaLnBrk="0" hangingPunct="0">
              <a:defRPr sz="3200">
                <a:solidFill>
                  <a:schemeClr val="tx1"/>
                </a:solidFill>
                <a:latin typeface="Times New Roman" pitchFamily="18" charset="0"/>
                <a:ea typeface="宋体" pitchFamily="2" charset="-122"/>
              </a:defRPr>
            </a:lvl3pPr>
            <a:lvl4pPr marL="1600200" indent="-228600" eaLnBrk="0" hangingPunct="0">
              <a:defRPr sz="3200">
                <a:solidFill>
                  <a:schemeClr val="tx1"/>
                </a:solidFill>
                <a:latin typeface="Times New Roman" pitchFamily="18" charset="0"/>
                <a:ea typeface="宋体" pitchFamily="2" charset="-122"/>
              </a:defRPr>
            </a:lvl4pPr>
            <a:lvl5pPr marL="2057400" indent="-228600" eaLnBrk="0" hangingPunct="0">
              <a:defRPr sz="3200">
                <a:solidFill>
                  <a:schemeClr val="tx1"/>
                </a:solidFill>
                <a:latin typeface="Times New Roman" pitchFamily="18" charset="0"/>
                <a:ea typeface="宋体" pitchFamily="2" charset="-122"/>
              </a:defRPr>
            </a:lvl5pPr>
            <a:lvl6pPr marL="25146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6pPr>
            <a:lvl7pPr marL="29718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7pPr>
            <a:lvl8pPr marL="34290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8pPr>
            <a:lvl9pPr marL="38862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9pPr>
          </a:lstStyle>
          <a:p>
            <a:pPr eaLnBrk="1" hangingPunct="1">
              <a:spcBef>
                <a:spcPct val="50000"/>
              </a:spcBef>
            </a:pPr>
            <a:r>
              <a:rPr lang="en-US" sz="3600" b="1">
                <a:solidFill>
                  <a:srgbClr val="FF0000"/>
                </a:solidFill>
                <a:latin typeface="Arial" pitchFamily="34" charset="0"/>
              </a:rPr>
              <a:t>rockets</a:t>
            </a:r>
          </a:p>
        </p:txBody>
      </p:sp>
      <p:sp>
        <p:nvSpPr>
          <p:cNvPr id="10243" name="Text Box 10"/>
          <p:cNvSpPr txBox="1">
            <a:spLocks noChangeArrowheads="1"/>
          </p:cNvSpPr>
          <p:nvPr/>
        </p:nvSpPr>
        <p:spPr bwMode="auto">
          <a:xfrm>
            <a:off x="360363" y="4724400"/>
            <a:ext cx="8388350" cy="1906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a:solidFill>
                  <a:schemeClr val="tx1"/>
                </a:solidFill>
                <a:latin typeface="Times New Roman" pitchFamily="18" charset="0"/>
                <a:ea typeface="宋体" pitchFamily="2" charset="-122"/>
              </a:defRPr>
            </a:lvl1pPr>
            <a:lvl2pPr marL="742950" indent="-285750" eaLnBrk="0" hangingPunct="0">
              <a:defRPr sz="3200">
                <a:solidFill>
                  <a:schemeClr val="tx1"/>
                </a:solidFill>
                <a:latin typeface="Times New Roman" pitchFamily="18" charset="0"/>
                <a:ea typeface="宋体" pitchFamily="2" charset="-122"/>
              </a:defRPr>
            </a:lvl2pPr>
            <a:lvl3pPr marL="1143000" indent="-228600" eaLnBrk="0" hangingPunct="0">
              <a:defRPr sz="3200">
                <a:solidFill>
                  <a:schemeClr val="tx1"/>
                </a:solidFill>
                <a:latin typeface="Times New Roman" pitchFamily="18" charset="0"/>
                <a:ea typeface="宋体" pitchFamily="2" charset="-122"/>
              </a:defRPr>
            </a:lvl3pPr>
            <a:lvl4pPr marL="1600200" indent="-228600" eaLnBrk="0" hangingPunct="0">
              <a:defRPr sz="3200">
                <a:solidFill>
                  <a:schemeClr val="tx1"/>
                </a:solidFill>
                <a:latin typeface="Times New Roman" pitchFamily="18" charset="0"/>
                <a:ea typeface="宋体" pitchFamily="2" charset="-122"/>
              </a:defRPr>
            </a:lvl4pPr>
            <a:lvl5pPr marL="2057400" indent="-228600" eaLnBrk="0" hangingPunct="0">
              <a:defRPr sz="3200">
                <a:solidFill>
                  <a:schemeClr val="tx1"/>
                </a:solidFill>
                <a:latin typeface="Times New Roman" pitchFamily="18" charset="0"/>
                <a:ea typeface="宋体" pitchFamily="2" charset="-122"/>
              </a:defRPr>
            </a:lvl5pPr>
            <a:lvl6pPr marL="25146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6pPr>
            <a:lvl7pPr marL="29718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7pPr>
            <a:lvl8pPr marL="34290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8pPr>
            <a:lvl9pPr marL="38862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9pPr>
          </a:lstStyle>
          <a:p>
            <a:pPr eaLnBrk="1" hangingPunct="1">
              <a:lnSpc>
                <a:spcPct val="110000"/>
              </a:lnSpc>
            </a:pPr>
            <a:r>
              <a:rPr lang="en-US" sz="3600" b="1"/>
              <a:t>e.g. An </a:t>
            </a:r>
            <a:r>
              <a:rPr lang="en-US" sz="3600" b="1">
                <a:solidFill>
                  <a:srgbClr val="0000FF"/>
                </a:solidFill>
              </a:rPr>
              <a:t>astronaut</a:t>
            </a:r>
            <a:r>
              <a:rPr lang="en-US" sz="3600" b="1"/>
              <a:t> takes the </a:t>
            </a:r>
            <a:r>
              <a:rPr lang="en-US" sz="3600" b="1">
                <a:solidFill>
                  <a:srgbClr val="0000FF"/>
                </a:solidFill>
              </a:rPr>
              <a:t>rockets</a:t>
            </a:r>
            <a:r>
              <a:rPr lang="en-US" sz="3600" b="1"/>
              <a:t> to the </a:t>
            </a:r>
          </a:p>
          <a:p>
            <a:pPr eaLnBrk="1" hangingPunct="1">
              <a:lnSpc>
                <a:spcPct val="110000"/>
              </a:lnSpc>
            </a:pPr>
            <a:r>
              <a:rPr lang="en-US" sz="3600" b="1"/>
              <a:t>       </a:t>
            </a:r>
            <a:r>
              <a:rPr lang="en-US" sz="3600" b="1">
                <a:solidFill>
                  <a:srgbClr val="0000FF"/>
                </a:solidFill>
              </a:rPr>
              <a:t>space station</a:t>
            </a:r>
            <a:r>
              <a:rPr lang="en-US" sz="3600" b="1"/>
              <a:t>. </a:t>
            </a:r>
          </a:p>
          <a:p>
            <a:pPr eaLnBrk="1" hangingPunct="1">
              <a:lnSpc>
                <a:spcPct val="110000"/>
              </a:lnSpc>
            </a:pPr>
            <a:r>
              <a:rPr lang="zh-CN" altLang="en-US" sz="3600" b="1"/>
              <a:t>       宇航员乘火箭去空间站。</a:t>
            </a:r>
            <a:endParaRPr lang="en-US" sz="3600" b="1"/>
          </a:p>
        </p:txBody>
      </p:sp>
      <p:sp>
        <p:nvSpPr>
          <p:cNvPr id="10244" name="Text Box 8"/>
          <p:cNvSpPr txBox="1">
            <a:spLocks noChangeArrowheads="1"/>
          </p:cNvSpPr>
          <p:nvPr/>
        </p:nvSpPr>
        <p:spPr bwMode="auto">
          <a:xfrm>
            <a:off x="3059113" y="4005263"/>
            <a:ext cx="2449512"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a:solidFill>
                  <a:schemeClr val="tx1"/>
                </a:solidFill>
                <a:latin typeface="Times New Roman" pitchFamily="18" charset="0"/>
                <a:ea typeface="宋体" pitchFamily="2" charset="-122"/>
              </a:defRPr>
            </a:lvl1pPr>
            <a:lvl2pPr marL="742950" indent="-285750" eaLnBrk="0" hangingPunct="0">
              <a:defRPr sz="3200">
                <a:solidFill>
                  <a:schemeClr val="tx1"/>
                </a:solidFill>
                <a:latin typeface="Times New Roman" pitchFamily="18" charset="0"/>
                <a:ea typeface="宋体" pitchFamily="2" charset="-122"/>
              </a:defRPr>
            </a:lvl2pPr>
            <a:lvl3pPr marL="1143000" indent="-228600" eaLnBrk="0" hangingPunct="0">
              <a:defRPr sz="3200">
                <a:solidFill>
                  <a:schemeClr val="tx1"/>
                </a:solidFill>
                <a:latin typeface="Times New Roman" pitchFamily="18" charset="0"/>
                <a:ea typeface="宋体" pitchFamily="2" charset="-122"/>
              </a:defRPr>
            </a:lvl3pPr>
            <a:lvl4pPr marL="1600200" indent="-228600" eaLnBrk="0" hangingPunct="0">
              <a:defRPr sz="3200">
                <a:solidFill>
                  <a:schemeClr val="tx1"/>
                </a:solidFill>
                <a:latin typeface="Times New Roman" pitchFamily="18" charset="0"/>
                <a:ea typeface="宋体" pitchFamily="2" charset="-122"/>
              </a:defRPr>
            </a:lvl4pPr>
            <a:lvl5pPr marL="2057400" indent="-228600" eaLnBrk="0" hangingPunct="0">
              <a:defRPr sz="3200">
                <a:solidFill>
                  <a:schemeClr val="tx1"/>
                </a:solidFill>
                <a:latin typeface="Times New Roman" pitchFamily="18" charset="0"/>
                <a:ea typeface="宋体" pitchFamily="2" charset="-122"/>
              </a:defRPr>
            </a:lvl5pPr>
            <a:lvl6pPr marL="25146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6pPr>
            <a:lvl7pPr marL="29718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7pPr>
            <a:lvl8pPr marL="34290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8pPr>
            <a:lvl9pPr marL="38862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9pPr>
          </a:lstStyle>
          <a:p>
            <a:pPr eaLnBrk="1" hangingPunct="1">
              <a:spcBef>
                <a:spcPct val="50000"/>
              </a:spcBef>
            </a:pPr>
            <a:r>
              <a:rPr lang="en-US" sz="3600" b="1">
                <a:solidFill>
                  <a:srgbClr val="FF0000"/>
                </a:solidFill>
                <a:latin typeface="Arial" pitchFamily="34" charset="0"/>
              </a:rPr>
              <a:t>astronaut</a:t>
            </a:r>
          </a:p>
        </p:txBody>
      </p:sp>
      <p:sp>
        <p:nvSpPr>
          <p:cNvPr id="10245" name="Text Box 8"/>
          <p:cNvSpPr txBox="1">
            <a:spLocks noChangeArrowheads="1"/>
          </p:cNvSpPr>
          <p:nvPr/>
        </p:nvSpPr>
        <p:spPr bwMode="auto">
          <a:xfrm>
            <a:off x="5781675" y="4003675"/>
            <a:ext cx="334645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a:solidFill>
                  <a:schemeClr val="tx1"/>
                </a:solidFill>
                <a:latin typeface="Times New Roman" pitchFamily="18" charset="0"/>
                <a:ea typeface="宋体" pitchFamily="2" charset="-122"/>
              </a:defRPr>
            </a:lvl1pPr>
            <a:lvl2pPr marL="742950" indent="-285750" eaLnBrk="0" hangingPunct="0">
              <a:defRPr sz="3200">
                <a:solidFill>
                  <a:schemeClr val="tx1"/>
                </a:solidFill>
                <a:latin typeface="Times New Roman" pitchFamily="18" charset="0"/>
                <a:ea typeface="宋体" pitchFamily="2" charset="-122"/>
              </a:defRPr>
            </a:lvl2pPr>
            <a:lvl3pPr marL="1143000" indent="-228600" eaLnBrk="0" hangingPunct="0">
              <a:defRPr sz="3200">
                <a:solidFill>
                  <a:schemeClr val="tx1"/>
                </a:solidFill>
                <a:latin typeface="Times New Roman" pitchFamily="18" charset="0"/>
                <a:ea typeface="宋体" pitchFamily="2" charset="-122"/>
              </a:defRPr>
            </a:lvl3pPr>
            <a:lvl4pPr marL="1600200" indent="-228600" eaLnBrk="0" hangingPunct="0">
              <a:defRPr sz="3200">
                <a:solidFill>
                  <a:schemeClr val="tx1"/>
                </a:solidFill>
                <a:latin typeface="Times New Roman" pitchFamily="18" charset="0"/>
                <a:ea typeface="宋体" pitchFamily="2" charset="-122"/>
              </a:defRPr>
            </a:lvl4pPr>
            <a:lvl5pPr marL="2057400" indent="-228600" eaLnBrk="0" hangingPunct="0">
              <a:defRPr sz="3200">
                <a:solidFill>
                  <a:schemeClr val="tx1"/>
                </a:solidFill>
                <a:latin typeface="Times New Roman" pitchFamily="18" charset="0"/>
                <a:ea typeface="宋体" pitchFamily="2" charset="-122"/>
              </a:defRPr>
            </a:lvl5pPr>
            <a:lvl6pPr marL="25146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6pPr>
            <a:lvl7pPr marL="29718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7pPr>
            <a:lvl8pPr marL="34290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8pPr>
            <a:lvl9pPr marL="38862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9pPr>
          </a:lstStyle>
          <a:p>
            <a:pPr eaLnBrk="1" hangingPunct="1">
              <a:spcBef>
                <a:spcPct val="50000"/>
              </a:spcBef>
            </a:pPr>
            <a:r>
              <a:rPr lang="en-US" sz="3600" b="1">
                <a:solidFill>
                  <a:srgbClr val="FF0000"/>
                </a:solidFill>
                <a:latin typeface="Arial" pitchFamily="34" charset="0"/>
              </a:rPr>
              <a:t>space station</a:t>
            </a:r>
          </a:p>
        </p:txBody>
      </p:sp>
      <p:pic>
        <p:nvPicPr>
          <p:cNvPr id="10246" name="Picture 8" descr="http://t1.baidu.com/it/u=2869543486,1990837629&amp;fm=23&amp;gp=0.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5288" y="1484313"/>
            <a:ext cx="1779587" cy="2541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47" name="Picture 10" descr="http://t2.baidu.com/it/u=2182289530,2803901710&amp;fm=23&amp;gp=0.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419475" y="1700213"/>
            <a:ext cx="1587500" cy="2376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48" name="Picture 12" descr="http://t1.baidu.com/it/u=640940615,2599871920&amp;fm=23&amp;gp=0.jpg"/>
          <p:cNvPicPr>
            <a:picLocks noChangeAspect="1" noChangeArrowheads="1"/>
          </p:cNvPicPr>
          <p:nvPr/>
        </p:nvPicPr>
        <p:blipFill>
          <a:blip r:embed="rId5">
            <a:extLst>
              <a:ext uri="{28A0092B-C50C-407E-A947-70E740481C1C}">
                <a14:useLocalDpi xmlns:a14="http://schemas.microsoft.com/office/drawing/2010/main" val="0"/>
              </a:ext>
            </a:extLst>
          </a:blip>
          <a:srcRect b="8145"/>
          <a:stretch>
            <a:fillRect/>
          </a:stretch>
        </p:blipFill>
        <p:spPr bwMode="auto">
          <a:xfrm>
            <a:off x="5651500" y="1773238"/>
            <a:ext cx="3262313" cy="2232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49" name="WordArt 4"/>
          <p:cNvSpPr>
            <a:spLocks noChangeArrowheads="1" noChangeShapeType="1" noTextEdit="1"/>
          </p:cNvSpPr>
          <p:nvPr/>
        </p:nvSpPr>
        <p:spPr bwMode="auto">
          <a:xfrm>
            <a:off x="323850" y="476250"/>
            <a:ext cx="5472113" cy="790575"/>
          </a:xfrm>
          <a:prstGeom prst="rect">
            <a:avLst/>
          </a:prstGeom>
        </p:spPr>
        <p:txBody>
          <a:bodyPr wrap="none" fromWordArt="1">
            <a:prstTxWarp prst="textDoubleWave1">
              <a:avLst>
                <a:gd name="adj1" fmla="val 6500"/>
                <a:gd name="adj2" fmla="val 0"/>
              </a:avLst>
            </a:prstTxWarp>
          </a:bodyPr>
          <a:lstStyle/>
          <a:p>
            <a:pPr algn="ctr"/>
            <a:r>
              <a:rPr lang="en-US" altLang="zh-CN" sz="4000" b="1" kern="10" spc="-400">
                <a:ln w="12700" cmpd="sng">
                  <a:solidFill>
                    <a:srgbClr val="000099"/>
                  </a:solidFill>
                  <a:round/>
                  <a:headEnd/>
                  <a:tailEnd/>
                </a:ln>
                <a:solidFill>
                  <a:srgbClr val="FF00FF"/>
                </a:solidFill>
                <a:effectLst>
                  <a:outerShdw dist="125724" dir="18900000" algn="ctr" rotWithShape="0">
                    <a:srgbClr val="000099"/>
                  </a:outerShdw>
                </a:effectLst>
                <a:latin typeface="Arial"/>
                <a:cs typeface="Arial"/>
              </a:rPr>
              <a:t>New words</a:t>
            </a:r>
            <a:endParaRPr lang="zh-CN" altLang="en-US" sz="4000" b="1" kern="10" spc="-400">
              <a:ln w="12700" cmpd="sng">
                <a:solidFill>
                  <a:srgbClr val="000099"/>
                </a:solidFill>
                <a:round/>
                <a:headEnd/>
                <a:tailEnd/>
              </a:ln>
              <a:solidFill>
                <a:srgbClr val="FF00FF"/>
              </a:solidFill>
              <a:effectLst>
                <a:outerShdw dist="125724" dir="18900000" algn="ctr" rotWithShape="0">
                  <a:srgbClr val="000099"/>
                </a:outerShdw>
              </a:effectLst>
              <a:latin typeface="Arial"/>
              <a:cs typeface="Arial"/>
            </a:endParaRPr>
          </a:p>
        </p:txBody>
      </p:sp>
    </p:spTree>
  </p:cSld>
  <p:clrMapOvr>
    <a:masterClrMapping/>
  </p:clrMapOvr>
  <p:transition>
    <p:circl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 presetClass="entr" presetSubtype="16" fill="hold" grpId="0" nodeType="withEffect">
                                  <p:stCondLst>
                                    <p:cond delay="0"/>
                                  </p:stCondLst>
                                  <p:childTnLst>
                                    <p:set>
                                      <p:cBhvr>
                                        <p:cTn id="6" dur="1" fill="hold">
                                          <p:stCondLst>
                                            <p:cond delay="0"/>
                                          </p:stCondLst>
                                        </p:cTn>
                                        <p:tgtEl>
                                          <p:spTgt spid="10249"/>
                                        </p:tgtEl>
                                        <p:attrNameLst>
                                          <p:attrName>style.visibility</p:attrName>
                                        </p:attrNameLst>
                                      </p:cBhvr>
                                      <p:to>
                                        <p:strVal val="visible"/>
                                      </p:to>
                                    </p:set>
                                    <p:animEffect transition="in" filter="box(in)">
                                      <p:cBhvr>
                                        <p:cTn id="7" dur="500"/>
                                        <p:tgtEl>
                                          <p:spTgt spid="10249"/>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53" presetClass="entr" presetSubtype="0" fill="hold" nodeType="clickEffect">
                                  <p:stCondLst>
                                    <p:cond delay="0"/>
                                  </p:stCondLst>
                                  <p:childTnLst>
                                    <p:set>
                                      <p:cBhvr>
                                        <p:cTn id="11" dur="1" fill="hold">
                                          <p:stCondLst>
                                            <p:cond delay="0"/>
                                          </p:stCondLst>
                                        </p:cTn>
                                        <p:tgtEl>
                                          <p:spTgt spid="10246"/>
                                        </p:tgtEl>
                                        <p:attrNameLst>
                                          <p:attrName>style.visibility</p:attrName>
                                        </p:attrNameLst>
                                      </p:cBhvr>
                                      <p:to>
                                        <p:strVal val="visible"/>
                                      </p:to>
                                    </p:set>
                                    <p:anim calcmode="lin" valueType="num">
                                      <p:cBhvr>
                                        <p:cTn id="12" dur="500" fill="hold"/>
                                        <p:tgtEl>
                                          <p:spTgt spid="10246"/>
                                        </p:tgtEl>
                                        <p:attrNameLst>
                                          <p:attrName>ppt_w</p:attrName>
                                        </p:attrNameLst>
                                      </p:cBhvr>
                                      <p:tavLst>
                                        <p:tav tm="0">
                                          <p:val>
                                            <p:fltVal val="0"/>
                                          </p:val>
                                        </p:tav>
                                        <p:tav tm="100000">
                                          <p:val>
                                            <p:strVal val="#ppt_w"/>
                                          </p:val>
                                        </p:tav>
                                      </p:tavLst>
                                    </p:anim>
                                    <p:anim calcmode="lin" valueType="num">
                                      <p:cBhvr>
                                        <p:cTn id="13" dur="500" fill="hold"/>
                                        <p:tgtEl>
                                          <p:spTgt spid="10246"/>
                                        </p:tgtEl>
                                        <p:attrNameLst>
                                          <p:attrName>ppt_h</p:attrName>
                                        </p:attrNameLst>
                                      </p:cBhvr>
                                      <p:tavLst>
                                        <p:tav tm="0">
                                          <p:val>
                                            <p:fltVal val="0"/>
                                          </p:val>
                                        </p:tav>
                                        <p:tav tm="100000">
                                          <p:val>
                                            <p:strVal val="#ppt_h"/>
                                          </p:val>
                                        </p:tav>
                                      </p:tavLst>
                                    </p:anim>
                                    <p:animEffect transition="in" filter="fade">
                                      <p:cBhvr>
                                        <p:cTn id="14" dur="500"/>
                                        <p:tgtEl>
                                          <p:spTgt spid="10246"/>
                                        </p:tgtEl>
                                      </p:cBhvr>
                                    </p:animEffect>
                                  </p:childTnLst>
                                </p:cTn>
                              </p:par>
                              <p:par>
                                <p:cTn id="15" presetID="53" presetClass="entr" presetSubtype="0" fill="hold" nodeType="withEffect">
                                  <p:stCondLst>
                                    <p:cond delay="0"/>
                                  </p:stCondLst>
                                  <p:childTnLst>
                                    <p:set>
                                      <p:cBhvr>
                                        <p:cTn id="16" dur="1" fill="hold">
                                          <p:stCondLst>
                                            <p:cond delay="0"/>
                                          </p:stCondLst>
                                        </p:cTn>
                                        <p:tgtEl>
                                          <p:spTgt spid="10247"/>
                                        </p:tgtEl>
                                        <p:attrNameLst>
                                          <p:attrName>style.visibility</p:attrName>
                                        </p:attrNameLst>
                                      </p:cBhvr>
                                      <p:to>
                                        <p:strVal val="visible"/>
                                      </p:to>
                                    </p:set>
                                    <p:anim calcmode="lin" valueType="num">
                                      <p:cBhvr>
                                        <p:cTn id="17" dur="500" fill="hold"/>
                                        <p:tgtEl>
                                          <p:spTgt spid="10247"/>
                                        </p:tgtEl>
                                        <p:attrNameLst>
                                          <p:attrName>ppt_w</p:attrName>
                                        </p:attrNameLst>
                                      </p:cBhvr>
                                      <p:tavLst>
                                        <p:tav tm="0">
                                          <p:val>
                                            <p:fltVal val="0"/>
                                          </p:val>
                                        </p:tav>
                                        <p:tav tm="100000">
                                          <p:val>
                                            <p:strVal val="#ppt_w"/>
                                          </p:val>
                                        </p:tav>
                                      </p:tavLst>
                                    </p:anim>
                                    <p:anim calcmode="lin" valueType="num">
                                      <p:cBhvr>
                                        <p:cTn id="18" dur="500" fill="hold"/>
                                        <p:tgtEl>
                                          <p:spTgt spid="10247"/>
                                        </p:tgtEl>
                                        <p:attrNameLst>
                                          <p:attrName>ppt_h</p:attrName>
                                        </p:attrNameLst>
                                      </p:cBhvr>
                                      <p:tavLst>
                                        <p:tav tm="0">
                                          <p:val>
                                            <p:fltVal val="0"/>
                                          </p:val>
                                        </p:tav>
                                        <p:tav tm="100000">
                                          <p:val>
                                            <p:strVal val="#ppt_h"/>
                                          </p:val>
                                        </p:tav>
                                      </p:tavLst>
                                    </p:anim>
                                    <p:animEffect transition="in" filter="fade">
                                      <p:cBhvr>
                                        <p:cTn id="19" dur="500"/>
                                        <p:tgtEl>
                                          <p:spTgt spid="10247"/>
                                        </p:tgtEl>
                                      </p:cBhvr>
                                    </p:animEffect>
                                  </p:childTnLst>
                                </p:cTn>
                              </p:par>
                              <p:par>
                                <p:cTn id="20" presetID="53" presetClass="entr" presetSubtype="0" fill="hold" nodeType="withEffect">
                                  <p:stCondLst>
                                    <p:cond delay="0"/>
                                  </p:stCondLst>
                                  <p:childTnLst>
                                    <p:set>
                                      <p:cBhvr>
                                        <p:cTn id="21" dur="1" fill="hold">
                                          <p:stCondLst>
                                            <p:cond delay="0"/>
                                          </p:stCondLst>
                                        </p:cTn>
                                        <p:tgtEl>
                                          <p:spTgt spid="10248"/>
                                        </p:tgtEl>
                                        <p:attrNameLst>
                                          <p:attrName>style.visibility</p:attrName>
                                        </p:attrNameLst>
                                      </p:cBhvr>
                                      <p:to>
                                        <p:strVal val="visible"/>
                                      </p:to>
                                    </p:set>
                                    <p:anim calcmode="lin" valueType="num">
                                      <p:cBhvr>
                                        <p:cTn id="22" dur="500" fill="hold"/>
                                        <p:tgtEl>
                                          <p:spTgt spid="10248"/>
                                        </p:tgtEl>
                                        <p:attrNameLst>
                                          <p:attrName>ppt_w</p:attrName>
                                        </p:attrNameLst>
                                      </p:cBhvr>
                                      <p:tavLst>
                                        <p:tav tm="0">
                                          <p:val>
                                            <p:fltVal val="0"/>
                                          </p:val>
                                        </p:tav>
                                        <p:tav tm="100000">
                                          <p:val>
                                            <p:strVal val="#ppt_w"/>
                                          </p:val>
                                        </p:tav>
                                      </p:tavLst>
                                    </p:anim>
                                    <p:anim calcmode="lin" valueType="num">
                                      <p:cBhvr>
                                        <p:cTn id="23" dur="500" fill="hold"/>
                                        <p:tgtEl>
                                          <p:spTgt spid="10248"/>
                                        </p:tgtEl>
                                        <p:attrNameLst>
                                          <p:attrName>ppt_h</p:attrName>
                                        </p:attrNameLst>
                                      </p:cBhvr>
                                      <p:tavLst>
                                        <p:tav tm="0">
                                          <p:val>
                                            <p:fltVal val="0"/>
                                          </p:val>
                                        </p:tav>
                                        <p:tav tm="100000">
                                          <p:val>
                                            <p:strVal val="#ppt_h"/>
                                          </p:val>
                                        </p:tav>
                                      </p:tavLst>
                                    </p:anim>
                                    <p:animEffect transition="in" filter="fade">
                                      <p:cBhvr>
                                        <p:cTn id="24" dur="500"/>
                                        <p:tgtEl>
                                          <p:spTgt spid="10248"/>
                                        </p:tgtEl>
                                      </p:cBhvr>
                                    </p:animEffect>
                                  </p:childTnLst>
                                </p:cTn>
                              </p:par>
                            </p:childTnLst>
                          </p:cTn>
                        </p:par>
                      </p:childTnLst>
                    </p:cTn>
                  </p:par>
                  <p:par>
                    <p:cTn id="25" fill="hold" nodeType="clickPar">
                      <p:stCondLst>
                        <p:cond delay="indefinite"/>
                      </p:stCondLst>
                      <p:childTnLst>
                        <p:par>
                          <p:cTn id="26" fill="hold" nodeType="withGroup">
                            <p:stCondLst>
                              <p:cond delay="0"/>
                            </p:stCondLst>
                            <p:childTnLst>
                              <p:par>
                                <p:cTn id="27" presetID="2" presetClass="entr" presetSubtype="9" fill="hold" grpId="0" nodeType="clickEffect">
                                  <p:stCondLst>
                                    <p:cond delay="0"/>
                                  </p:stCondLst>
                                  <p:childTnLst>
                                    <p:set>
                                      <p:cBhvr>
                                        <p:cTn id="28" dur="1" fill="hold">
                                          <p:stCondLst>
                                            <p:cond delay="0"/>
                                          </p:stCondLst>
                                        </p:cTn>
                                        <p:tgtEl>
                                          <p:spTgt spid="10242"/>
                                        </p:tgtEl>
                                        <p:attrNameLst>
                                          <p:attrName>style.visibility</p:attrName>
                                        </p:attrNameLst>
                                      </p:cBhvr>
                                      <p:to>
                                        <p:strVal val="visible"/>
                                      </p:to>
                                    </p:set>
                                    <p:anim calcmode="lin" valueType="num">
                                      <p:cBhvr additive="base">
                                        <p:cTn id="29" dur="500" fill="hold"/>
                                        <p:tgtEl>
                                          <p:spTgt spid="10242"/>
                                        </p:tgtEl>
                                        <p:attrNameLst>
                                          <p:attrName>ppt_x</p:attrName>
                                        </p:attrNameLst>
                                      </p:cBhvr>
                                      <p:tavLst>
                                        <p:tav tm="0">
                                          <p:val>
                                            <p:strVal val="0-#ppt_w/2"/>
                                          </p:val>
                                        </p:tav>
                                        <p:tav tm="100000">
                                          <p:val>
                                            <p:strVal val="#ppt_x"/>
                                          </p:val>
                                        </p:tav>
                                      </p:tavLst>
                                    </p:anim>
                                    <p:anim calcmode="lin" valueType="num">
                                      <p:cBhvr additive="base">
                                        <p:cTn id="30" dur="500" fill="hold"/>
                                        <p:tgtEl>
                                          <p:spTgt spid="10242"/>
                                        </p:tgtEl>
                                        <p:attrNameLst>
                                          <p:attrName>ppt_y</p:attrName>
                                        </p:attrNameLst>
                                      </p:cBhvr>
                                      <p:tavLst>
                                        <p:tav tm="0">
                                          <p:val>
                                            <p:strVal val="0-#ppt_h/2"/>
                                          </p:val>
                                        </p:tav>
                                        <p:tav tm="100000">
                                          <p:val>
                                            <p:strVal val="#ppt_y"/>
                                          </p:val>
                                        </p:tav>
                                      </p:tavLst>
                                    </p:anim>
                                  </p:childTnLst>
                                </p:cTn>
                              </p:par>
                            </p:childTnLst>
                          </p:cTn>
                        </p:par>
                      </p:childTnLst>
                    </p:cTn>
                  </p:par>
                  <p:par>
                    <p:cTn id="31" fill="hold" nodeType="clickPar">
                      <p:stCondLst>
                        <p:cond delay="indefinite"/>
                      </p:stCondLst>
                      <p:childTnLst>
                        <p:par>
                          <p:cTn id="32" fill="hold" nodeType="withGroup">
                            <p:stCondLst>
                              <p:cond delay="0"/>
                            </p:stCondLst>
                            <p:childTnLst>
                              <p:par>
                                <p:cTn id="33" presetID="25" presetClass="entr" presetSubtype="0" fill="hold" grpId="0" nodeType="clickEffect">
                                  <p:stCondLst>
                                    <p:cond delay="0"/>
                                  </p:stCondLst>
                                  <p:childTnLst>
                                    <p:set>
                                      <p:cBhvr>
                                        <p:cTn id="34" dur="1" fill="hold">
                                          <p:stCondLst>
                                            <p:cond delay="0"/>
                                          </p:stCondLst>
                                        </p:cTn>
                                        <p:tgtEl>
                                          <p:spTgt spid="10244"/>
                                        </p:tgtEl>
                                        <p:attrNameLst>
                                          <p:attrName>style.visibility</p:attrName>
                                        </p:attrNameLst>
                                      </p:cBhvr>
                                      <p:to>
                                        <p:strVal val="visible"/>
                                      </p:to>
                                    </p:set>
                                    <p:anim calcmode="lin" valueType="num">
                                      <p:cBhvr>
                                        <p:cTn id="35" dur="500" decel="50000" fill="hold">
                                          <p:stCondLst>
                                            <p:cond delay="0"/>
                                          </p:stCondLst>
                                        </p:cTn>
                                        <p:tgtEl>
                                          <p:spTgt spid="10244"/>
                                        </p:tgtEl>
                                        <p:attrNameLst>
                                          <p:attrName>style.rotation</p:attrName>
                                        </p:attrNameLst>
                                      </p:cBhvr>
                                      <p:tavLst>
                                        <p:tav tm="0">
                                          <p:val>
                                            <p:fltVal val="-90"/>
                                          </p:val>
                                        </p:tav>
                                        <p:tav tm="100000">
                                          <p:val>
                                            <p:fltVal val="0"/>
                                          </p:val>
                                        </p:tav>
                                      </p:tavLst>
                                    </p:anim>
                                    <p:anim calcmode="lin" valueType="num">
                                      <p:cBhvr>
                                        <p:cTn id="36" dur="500" decel="50000" fill="hold">
                                          <p:stCondLst>
                                            <p:cond delay="0"/>
                                          </p:stCondLst>
                                        </p:cTn>
                                        <p:tgtEl>
                                          <p:spTgt spid="10244"/>
                                        </p:tgtEl>
                                        <p:attrNameLst>
                                          <p:attrName>ppt_w</p:attrName>
                                        </p:attrNameLst>
                                      </p:cBhvr>
                                      <p:tavLst>
                                        <p:tav tm="0">
                                          <p:val>
                                            <p:strVal val="#ppt_w"/>
                                          </p:val>
                                        </p:tav>
                                        <p:tav tm="100000">
                                          <p:val>
                                            <p:strVal val="#ppt_w*.05"/>
                                          </p:val>
                                        </p:tav>
                                      </p:tavLst>
                                    </p:anim>
                                    <p:anim calcmode="lin" valueType="num">
                                      <p:cBhvr>
                                        <p:cTn id="37" dur="500" accel="50000" fill="hold">
                                          <p:stCondLst>
                                            <p:cond delay="500"/>
                                          </p:stCondLst>
                                        </p:cTn>
                                        <p:tgtEl>
                                          <p:spTgt spid="10244"/>
                                        </p:tgtEl>
                                        <p:attrNameLst>
                                          <p:attrName>ppt_w</p:attrName>
                                        </p:attrNameLst>
                                      </p:cBhvr>
                                      <p:tavLst>
                                        <p:tav tm="0">
                                          <p:val>
                                            <p:strVal val="#ppt_w*.05"/>
                                          </p:val>
                                        </p:tav>
                                        <p:tav tm="100000">
                                          <p:val>
                                            <p:strVal val="#ppt_w"/>
                                          </p:val>
                                        </p:tav>
                                      </p:tavLst>
                                    </p:anim>
                                    <p:anim calcmode="lin" valueType="num">
                                      <p:cBhvr>
                                        <p:cTn id="38" dur="1000" fill="hold"/>
                                        <p:tgtEl>
                                          <p:spTgt spid="10244"/>
                                        </p:tgtEl>
                                        <p:attrNameLst>
                                          <p:attrName>ppt_h</p:attrName>
                                        </p:attrNameLst>
                                      </p:cBhvr>
                                      <p:tavLst>
                                        <p:tav tm="0">
                                          <p:val>
                                            <p:strVal val="#ppt_h"/>
                                          </p:val>
                                        </p:tav>
                                        <p:tav tm="100000">
                                          <p:val>
                                            <p:strVal val="#ppt_h"/>
                                          </p:val>
                                        </p:tav>
                                      </p:tavLst>
                                    </p:anim>
                                    <p:anim calcmode="lin" valueType="num">
                                      <p:cBhvr>
                                        <p:cTn id="39" dur="500" decel="50000" fill="hold">
                                          <p:stCondLst>
                                            <p:cond delay="0"/>
                                          </p:stCondLst>
                                        </p:cTn>
                                        <p:tgtEl>
                                          <p:spTgt spid="10244"/>
                                        </p:tgtEl>
                                        <p:attrNameLst>
                                          <p:attrName>ppt_x</p:attrName>
                                        </p:attrNameLst>
                                      </p:cBhvr>
                                      <p:tavLst>
                                        <p:tav tm="0">
                                          <p:val>
                                            <p:strVal val="#ppt_x+.4"/>
                                          </p:val>
                                        </p:tav>
                                        <p:tav tm="100000">
                                          <p:val>
                                            <p:strVal val="#ppt_x"/>
                                          </p:val>
                                        </p:tav>
                                      </p:tavLst>
                                    </p:anim>
                                    <p:anim calcmode="lin" valueType="num">
                                      <p:cBhvr>
                                        <p:cTn id="40" dur="500" decel="50000" fill="hold">
                                          <p:stCondLst>
                                            <p:cond delay="0"/>
                                          </p:stCondLst>
                                        </p:cTn>
                                        <p:tgtEl>
                                          <p:spTgt spid="10244"/>
                                        </p:tgtEl>
                                        <p:attrNameLst>
                                          <p:attrName>ppt_y</p:attrName>
                                        </p:attrNameLst>
                                      </p:cBhvr>
                                      <p:tavLst>
                                        <p:tav tm="0">
                                          <p:val>
                                            <p:strVal val="#ppt_y-.2"/>
                                          </p:val>
                                        </p:tav>
                                        <p:tav tm="100000">
                                          <p:val>
                                            <p:strVal val="#ppt_y+.1"/>
                                          </p:val>
                                        </p:tav>
                                      </p:tavLst>
                                    </p:anim>
                                    <p:anim calcmode="lin" valueType="num">
                                      <p:cBhvr>
                                        <p:cTn id="41" dur="500" accel="50000" fill="hold">
                                          <p:stCondLst>
                                            <p:cond delay="500"/>
                                          </p:stCondLst>
                                        </p:cTn>
                                        <p:tgtEl>
                                          <p:spTgt spid="10244"/>
                                        </p:tgtEl>
                                        <p:attrNameLst>
                                          <p:attrName>ppt_y</p:attrName>
                                        </p:attrNameLst>
                                      </p:cBhvr>
                                      <p:tavLst>
                                        <p:tav tm="0">
                                          <p:val>
                                            <p:strVal val="#ppt_y+.1"/>
                                          </p:val>
                                        </p:tav>
                                        <p:tav tm="100000">
                                          <p:val>
                                            <p:strVal val="#ppt_y"/>
                                          </p:val>
                                        </p:tav>
                                      </p:tavLst>
                                    </p:anim>
                                    <p:animEffect transition="in" filter="fade">
                                      <p:cBhvr>
                                        <p:cTn id="42" dur="1000" decel="50000">
                                          <p:stCondLst>
                                            <p:cond delay="0"/>
                                          </p:stCondLst>
                                        </p:cTn>
                                        <p:tgtEl>
                                          <p:spTgt spid="10244"/>
                                        </p:tgtEl>
                                      </p:cBhvr>
                                    </p:animEffect>
                                  </p:childTnLst>
                                </p:cTn>
                              </p:par>
                            </p:childTnLst>
                          </p:cTn>
                        </p:par>
                      </p:childTnLst>
                    </p:cTn>
                  </p:par>
                  <p:par>
                    <p:cTn id="43" fill="hold" nodeType="clickPar">
                      <p:stCondLst>
                        <p:cond delay="indefinite"/>
                      </p:stCondLst>
                      <p:childTnLst>
                        <p:par>
                          <p:cTn id="44" fill="hold" nodeType="withGroup">
                            <p:stCondLst>
                              <p:cond delay="0"/>
                            </p:stCondLst>
                            <p:childTnLst>
                              <p:par>
                                <p:cTn id="45" presetID="1" presetClass="entr" presetSubtype="0" fill="hold" grpId="0" nodeType="clickEffect">
                                  <p:stCondLst>
                                    <p:cond delay="0"/>
                                  </p:stCondLst>
                                  <p:childTnLst>
                                    <p:set>
                                      <p:cBhvr>
                                        <p:cTn id="46" dur="1" fill="hold">
                                          <p:stCondLst>
                                            <p:cond delay="499"/>
                                          </p:stCondLst>
                                        </p:cTn>
                                        <p:tgtEl>
                                          <p:spTgt spid="10245"/>
                                        </p:tgtEl>
                                        <p:attrNameLst>
                                          <p:attrName>style.visibility</p:attrName>
                                        </p:attrNameLst>
                                      </p:cBhvr>
                                      <p:to>
                                        <p:strVal val="visible"/>
                                      </p:to>
                                    </p:set>
                                  </p:childTnLst>
                                </p:cTn>
                              </p:par>
                            </p:childTnLst>
                          </p:cTn>
                        </p:par>
                      </p:childTnLst>
                    </p:cTn>
                  </p:par>
                  <p:par>
                    <p:cTn id="47" fill="hold" nodeType="clickPar">
                      <p:stCondLst>
                        <p:cond delay="indefinite"/>
                      </p:stCondLst>
                      <p:childTnLst>
                        <p:par>
                          <p:cTn id="48" fill="hold" nodeType="withGroup">
                            <p:stCondLst>
                              <p:cond delay="0"/>
                            </p:stCondLst>
                            <p:childTnLst>
                              <p:par>
                                <p:cTn id="49" presetID="15" presetClass="entr" presetSubtype="0" fill="hold" grpId="0" nodeType="clickEffect">
                                  <p:stCondLst>
                                    <p:cond delay="0"/>
                                  </p:stCondLst>
                                  <p:childTnLst>
                                    <p:set>
                                      <p:cBhvr>
                                        <p:cTn id="50" dur="1" fill="hold">
                                          <p:stCondLst>
                                            <p:cond delay="0"/>
                                          </p:stCondLst>
                                        </p:cTn>
                                        <p:tgtEl>
                                          <p:spTgt spid="10243"/>
                                        </p:tgtEl>
                                        <p:attrNameLst>
                                          <p:attrName>style.visibility</p:attrName>
                                        </p:attrNameLst>
                                      </p:cBhvr>
                                      <p:to>
                                        <p:strVal val="visible"/>
                                      </p:to>
                                    </p:set>
                                    <p:anim calcmode="lin" valueType="num">
                                      <p:cBhvr>
                                        <p:cTn id="51" dur="1000" fill="hold"/>
                                        <p:tgtEl>
                                          <p:spTgt spid="10243"/>
                                        </p:tgtEl>
                                        <p:attrNameLst>
                                          <p:attrName>ppt_w</p:attrName>
                                        </p:attrNameLst>
                                      </p:cBhvr>
                                      <p:tavLst>
                                        <p:tav tm="0">
                                          <p:val>
                                            <p:fltVal val="0"/>
                                          </p:val>
                                        </p:tav>
                                        <p:tav tm="100000">
                                          <p:val>
                                            <p:strVal val="#ppt_w"/>
                                          </p:val>
                                        </p:tav>
                                      </p:tavLst>
                                    </p:anim>
                                    <p:anim calcmode="lin" valueType="num">
                                      <p:cBhvr>
                                        <p:cTn id="52" dur="1000" fill="hold"/>
                                        <p:tgtEl>
                                          <p:spTgt spid="10243"/>
                                        </p:tgtEl>
                                        <p:attrNameLst>
                                          <p:attrName>ppt_h</p:attrName>
                                        </p:attrNameLst>
                                      </p:cBhvr>
                                      <p:tavLst>
                                        <p:tav tm="0">
                                          <p:val>
                                            <p:fltVal val="0"/>
                                          </p:val>
                                        </p:tav>
                                        <p:tav tm="100000">
                                          <p:val>
                                            <p:strVal val="#ppt_h"/>
                                          </p:val>
                                        </p:tav>
                                      </p:tavLst>
                                    </p:anim>
                                    <p:anim calcmode="lin" valueType="num">
                                      <p:cBhvr>
                                        <p:cTn id="53" dur="1000" fill="hold"/>
                                        <p:tgtEl>
                                          <p:spTgt spid="10243"/>
                                        </p:tgtEl>
                                        <p:attrNameLst>
                                          <p:attrName>ppt_x</p:attrName>
                                        </p:attrNameLst>
                                      </p:cBhvr>
                                      <p:tavLst>
                                        <p:tav tm="0" fmla="#ppt_x+(cos(-2*pi*(1-$))*-#ppt_x-sin(-2*pi*(1-$))*(1-#ppt_y))*(1-$)">
                                          <p:val>
                                            <p:fltVal val="0"/>
                                          </p:val>
                                        </p:tav>
                                        <p:tav tm="100000">
                                          <p:val>
                                            <p:fltVal val="1"/>
                                          </p:val>
                                        </p:tav>
                                      </p:tavLst>
                                    </p:anim>
                                    <p:anim calcmode="lin" valueType="num">
                                      <p:cBhvr>
                                        <p:cTn id="54" dur="1000" fill="hold"/>
                                        <p:tgtEl>
                                          <p:spTgt spid="10243"/>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2" grpId="0" autoUpdateAnimBg="0"/>
      <p:bldP spid="10243" grpId="0" autoUpdateAnimBg="0"/>
      <p:bldP spid="10244" grpId="0" autoUpdateAnimBg="0"/>
      <p:bldP spid="10245" grpId="0" autoUpdateAnimBg="0"/>
      <p:bldP spid="10249" grpId="0" animBg="1"/>
    </p:bldLst>
  </p:timing>
</p:sld>
</file>

<file path=ppt/slides/slide9.xml><?xml version="1.0" encoding="utf-8"?>
<p:sld xmlns:a="http://schemas.openxmlformats.org/drawingml/2006/main" xmlns:r="http://schemas.openxmlformats.org/officeDocument/2006/relationships" xmlns:p="http://schemas.openxmlformats.org/presentationml/2006/main" showMasterSp="0">
  <p:cSld>
    <p:bg bwMode="auto">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1266" name="Text Box 5"/>
          <p:cNvSpPr txBox="1">
            <a:spLocks noChangeArrowheads="1"/>
          </p:cNvSpPr>
          <p:nvPr/>
        </p:nvSpPr>
        <p:spPr bwMode="auto">
          <a:xfrm>
            <a:off x="684213" y="1728788"/>
            <a:ext cx="6264275" cy="1409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a:solidFill>
                  <a:schemeClr val="tx1"/>
                </a:solidFill>
                <a:latin typeface="Times New Roman" pitchFamily="18" charset="0"/>
                <a:ea typeface="宋体" pitchFamily="2" charset="-122"/>
              </a:defRPr>
            </a:lvl1pPr>
            <a:lvl2pPr marL="742950" indent="-285750" eaLnBrk="0" hangingPunct="0">
              <a:defRPr sz="3200">
                <a:solidFill>
                  <a:schemeClr val="tx1"/>
                </a:solidFill>
                <a:latin typeface="Times New Roman" pitchFamily="18" charset="0"/>
                <a:ea typeface="宋体" pitchFamily="2" charset="-122"/>
              </a:defRPr>
            </a:lvl2pPr>
            <a:lvl3pPr marL="1143000" indent="-228600" eaLnBrk="0" hangingPunct="0">
              <a:defRPr sz="3200">
                <a:solidFill>
                  <a:schemeClr val="tx1"/>
                </a:solidFill>
                <a:latin typeface="Times New Roman" pitchFamily="18" charset="0"/>
                <a:ea typeface="宋体" pitchFamily="2" charset="-122"/>
              </a:defRPr>
            </a:lvl3pPr>
            <a:lvl4pPr marL="1600200" indent="-228600" eaLnBrk="0" hangingPunct="0">
              <a:defRPr sz="3200">
                <a:solidFill>
                  <a:schemeClr val="tx1"/>
                </a:solidFill>
                <a:latin typeface="Times New Roman" pitchFamily="18" charset="0"/>
                <a:ea typeface="宋体" pitchFamily="2" charset="-122"/>
              </a:defRPr>
            </a:lvl4pPr>
            <a:lvl5pPr marL="2057400" indent="-228600" eaLnBrk="0" hangingPunct="0">
              <a:defRPr sz="3200">
                <a:solidFill>
                  <a:schemeClr val="tx1"/>
                </a:solidFill>
                <a:latin typeface="Times New Roman" pitchFamily="18" charset="0"/>
                <a:ea typeface="宋体" pitchFamily="2" charset="-122"/>
              </a:defRPr>
            </a:lvl5pPr>
            <a:lvl6pPr marL="25146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6pPr>
            <a:lvl7pPr marL="29718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7pPr>
            <a:lvl8pPr marL="34290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8pPr>
            <a:lvl9pPr marL="38862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9pPr>
          </a:lstStyle>
          <a:p>
            <a:pPr eaLnBrk="1" hangingPunct="1">
              <a:lnSpc>
                <a:spcPct val="120000"/>
              </a:lnSpc>
            </a:pPr>
            <a:r>
              <a:rPr lang="en-US" sz="3600" b="1"/>
              <a:t>e.g. Man is weightless in </a:t>
            </a:r>
            <a:r>
              <a:rPr lang="en-US" sz="3600" b="1">
                <a:solidFill>
                  <a:srgbClr val="0000FF"/>
                </a:solidFill>
              </a:rPr>
              <a:t>space</a:t>
            </a:r>
            <a:r>
              <a:rPr lang="en-US" sz="3600" b="1"/>
              <a:t>.</a:t>
            </a:r>
          </a:p>
          <a:p>
            <a:pPr eaLnBrk="1" hangingPunct="1">
              <a:lnSpc>
                <a:spcPct val="120000"/>
              </a:lnSpc>
            </a:pPr>
            <a:r>
              <a:rPr lang="zh-CN" altLang="en-US" sz="3600" b="1"/>
              <a:t>      人在太空中会失重。</a:t>
            </a:r>
            <a:endParaRPr lang="en-US" sz="3600" b="1"/>
          </a:p>
        </p:txBody>
      </p:sp>
      <p:sp>
        <p:nvSpPr>
          <p:cNvPr id="11267" name="Text Box 6"/>
          <p:cNvSpPr txBox="1">
            <a:spLocks noChangeArrowheads="1"/>
          </p:cNvSpPr>
          <p:nvPr/>
        </p:nvSpPr>
        <p:spPr bwMode="auto">
          <a:xfrm>
            <a:off x="287338" y="1008063"/>
            <a:ext cx="5076825"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a:solidFill>
                  <a:schemeClr val="tx1"/>
                </a:solidFill>
                <a:latin typeface="Times New Roman" pitchFamily="18" charset="0"/>
                <a:ea typeface="宋体" pitchFamily="2" charset="-122"/>
              </a:defRPr>
            </a:lvl1pPr>
            <a:lvl2pPr marL="742950" indent="-285750" eaLnBrk="0" hangingPunct="0">
              <a:defRPr sz="3200">
                <a:solidFill>
                  <a:schemeClr val="tx1"/>
                </a:solidFill>
                <a:latin typeface="Times New Roman" pitchFamily="18" charset="0"/>
                <a:ea typeface="宋体" pitchFamily="2" charset="-122"/>
              </a:defRPr>
            </a:lvl2pPr>
            <a:lvl3pPr marL="1143000" indent="-228600" eaLnBrk="0" hangingPunct="0">
              <a:defRPr sz="3200">
                <a:solidFill>
                  <a:schemeClr val="tx1"/>
                </a:solidFill>
                <a:latin typeface="Times New Roman" pitchFamily="18" charset="0"/>
                <a:ea typeface="宋体" pitchFamily="2" charset="-122"/>
              </a:defRPr>
            </a:lvl3pPr>
            <a:lvl4pPr marL="1600200" indent="-228600" eaLnBrk="0" hangingPunct="0">
              <a:defRPr sz="3200">
                <a:solidFill>
                  <a:schemeClr val="tx1"/>
                </a:solidFill>
                <a:latin typeface="Times New Roman" pitchFamily="18" charset="0"/>
                <a:ea typeface="宋体" pitchFamily="2" charset="-122"/>
              </a:defRPr>
            </a:lvl4pPr>
            <a:lvl5pPr marL="2057400" indent="-228600" eaLnBrk="0" hangingPunct="0">
              <a:defRPr sz="3200">
                <a:solidFill>
                  <a:schemeClr val="tx1"/>
                </a:solidFill>
                <a:latin typeface="Times New Roman" pitchFamily="18" charset="0"/>
                <a:ea typeface="宋体" pitchFamily="2" charset="-122"/>
              </a:defRPr>
            </a:lvl5pPr>
            <a:lvl6pPr marL="25146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6pPr>
            <a:lvl7pPr marL="29718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7pPr>
            <a:lvl8pPr marL="34290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8pPr>
            <a:lvl9pPr marL="38862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9pPr>
          </a:lstStyle>
          <a:p>
            <a:pPr eaLnBrk="1" hangingPunct="1">
              <a:spcBef>
                <a:spcPct val="50000"/>
              </a:spcBef>
            </a:pPr>
            <a:r>
              <a:rPr lang="en-US" sz="3600" b="1"/>
              <a:t>1. </a:t>
            </a:r>
            <a:r>
              <a:rPr lang="en-US" sz="3600" b="1">
                <a:solidFill>
                  <a:srgbClr val="FF0000"/>
                </a:solidFill>
              </a:rPr>
              <a:t>space  </a:t>
            </a:r>
            <a:r>
              <a:rPr lang="en-US" sz="3600" b="1" i="1">
                <a:solidFill>
                  <a:srgbClr val="FF0000"/>
                </a:solidFill>
              </a:rPr>
              <a:t>n</a:t>
            </a:r>
            <a:r>
              <a:rPr lang="en-US" sz="3600" b="1">
                <a:solidFill>
                  <a:srgbClr val="FF0000"/>
                </a:solidFill>
              </a:rPr>
              <a:t>.   </a:t>
            </a:r>
            <a:r>
              <a:rPr lang="zh-CN" altLang="en-US" sz="3600" b="1">
                <a:solidFill>
                  <a:srgbClr val="FF0000"/>
                </a:solidFill>
              </a:rPr>
              <a:t>太空；空间</a:t>
            </a:r>
            <a:endParaRPr lang="en-US" sz="3600" b="1">
              <a:solidFill>
                <a:srgbClr val="FF0000"/>
              </a:solidFill>
            </a:endParaRPr>
          </a:p>
        </p:txBody>
      </p:sp>
      <p:sp>
        <p:nvSpPr>
          <p:cNvPr id="11268" name="Text Box 8"/>
          <p:cNvSpPr txBox="1">
            <a:spLocks noChangeArrowheads="1"/>
          </p:cNvSpPr>
          <p:nvPr/>
        </p:nvSpPr>
        <p:spPr bwMode="auto">
          <a:xfrm>
            <a:off x="647700" y="4032250"/>
            <a:ext cx="6661150" cy="2068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a:solidFill>
                  <a:schemeClr val="tx1"/>
                </a:solidFill>
                <a:latin typeface="Times New Roman" pitchFamily="18" charset="0"/>
                <a:ea typeface="宋体" pitchFamily="2" charset="-122"/>
              </a:defRPr>
            </a:lvl1pPr>
            <a:lvl2pPr marL="742950" indent="-285750" eaLnBrk="0" hangingPunct="0">
              <a:defRPr sz="3200">
                <a:solidFill>
                  <a:schemeClr val="tx1"/>
                </a:solidFill>
                <a:latin typeface="Times New Roman" pitchFamily="18" charset="0"/>
                <a:ea typeface="宋体" pitchFamily="2" charset="-122"/>
              </a:defRPr>
            </a:lvl2pPr>
            <a:lvl3pPr marL="1143000" indent="-228600" eaLnBrk="0" hangingPunct="0">
              <a:defRPr sz="3200">
                <a:solidFill>
                  <a:schemeClr val="tx1"/>
                </a:solidFill>
                <a:latin typeface="Times New Roman" pitchFamily="18" charset="0"/>
                <a:ea typeface="宋体" pitchFamily="2" charset="-122"/>
              </a:defRPr>
            </a:lvl3pPr>
            <a:lvl4pPr marL="1600200" indent="-228600" eaLnBrk="0" hangingPunct="0">
              <a:defRPr sz="3200">
                <a:solidFill>
                  <a:schemeClr val="tx1"/>
                </a:solidFill>
                <a:latin typeface="Times New Roman" pitchFamily="18" charset="0"/>
                <a:ea typeface="宋体" pitchFamily="2" charset="-122"/>
              </a:defRPr>
            </a:lvl4pPr>
            <a:lvl5pPr marL="2057400" indent="-228600" eaLnBrk="0" hangingPunct="0">
              <a:defRPr sz="3200">
                <a:solidFill>
                  <a:schemeClr val="tx1"/>
                </a:solidFill>
                <a:latin typeface="Times New Roman" pitchFamily="18" charset="0"/>
                <a:ea typeface="宋体" pitchFamily="2" charset="-122"/>
              </a:defRPr>
            </a:lvl5pPr>
            <a:lvl6pPr marL="25146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6pPr>
            <a:lvl7pPr marL="29718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7pPr>
            <a:lvl8pPr marL="34290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8pPr>
            <a:lvl9pPr marL="38862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9pPr>
          </a:lstStyle>
          <a:p>
            <a:pPr eaLnBrk="1" hangingPunct="1">
              <a:lnSpc>
                <a:spcPct val="120000"/>
              </a:lnSpc>
            </a:pPr>
            <a:r>
              <a:rPr lang="en-US" sz="3600" b="1"/>
              <a:t>e.g. Do you live in a house or an </a:t>
            </a:r>
          </a:p>
          <a:p>
            <a:pPr eaLnBrk="1" hangingPunct="1">
              <a:lnSpc>
                <a:spcPct val="120000"/>
              </a:lnSpc>
            </a:pPr>
            <a:r>
              <a:rPr lang="en-US" sz="3600" b="1"/>
              <a:t>       </a:t>
            </a:r>
            <a:r>
              <a:rPr lang="en-US" sz="3600" b="1">
                <a:solidFill>
                  <a:srgbClr val="0000FF"/>
                </a:solidFill>
              </a:rPr>
              <a:t>apartment</a:t>
            </a:r>
            <a:r>
              <a:rPr lang="en-US" sz="3600" b="1"/>
              <a:t>?</a:t>
            </a:r>
          </a:p>
          <a:p>
            <a:pPr eaLnBrk="1" hangingPunct="1">
              <a:lnSpc>
                <a:spcPct val="120000"/>
              </a:lnSpc>
            </a:pPr>
            <a:r>
              <a:rPr lang="zh-CN" altLang="en-US" sz="3600" b="1"/>
              <a:t>      你住在房子里还是公寓里？</a:t>
            </a:r>
            <a:endParaRPr lang="en-US" sz="3600" b="1"/>
          </a:p>
        </p:txBody>
      </p:sp>
      <p:sp>
        <p:nvSpPr>
          <p:cNvPr id="11269" name="Text Box 6"/>
          <p:cNvSpPr txBox="1">
            <a:spLocks noChangeArrowheads="1"/>
          </p:cNvSpPr>
          <p:nvPr/>
        </p:nvSpPr>
        <p:spPr bwMode="auto">
          <a:xfrm>
            <a:off x="250825" y="3313113"/>
            <a:ext cx="6659563"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a:solidFill>
                  <a:schemeClr val="tx1"/>
                </a:solidFill>
                <a:latin typeface="Times New Roman" pitchFamily="18" charset="0"/>
                <a:ea typeface="宋体" pitchFamily="2" charset="-122"/>
              </a:defRPr>
            </a:lvl1pPr>
            <a:lvl2pPr marL="742950" indent="-285750" eaLnBrk="0" hangingPunct="0">
              <a:defRPr sz="3200">
                <a:solidFill>
                  <a:schemeClr val="tx1"/>
                </a:solidFill>
                <a:latin typeface="Times New Roman" pitchFamily="18" charset="0"/>
                <a:ea typeface="宋体" pitchFamily="2" charset="-122"/>
              </a:defRPr>
            </a:lvl2pPr>
            <a:lvl3pPr marL="1143000" indent="-228600" eaLnBrk="0" hangingPunct="0">
              <a:defRPr sz="3200">
                <a:solidFill>
                  <a:schemeClr val="tx1"/>
                </a:solidFill>
                <a:latin typeface="Times New Roman" pitchFamily="18" charset="0"/>
                <a:ea typeface="宋体" pitchFamily="2" charset="-122"/>
              </a:defRPr>
            </a:lvl3pPr>
            <a:lvl4pPr marL="1600200" indent="-228600" eaLnBrk="0" hangingPunct="0">
              <a:defRPr sz="3200">
                <a:solidFill>
                  <a:schemeClr val="tx1"/>
                </a:solidFill>
                <a:latin typeface="Times New Roman" pitchFamily="18" charset="0"/>
                <a:ea typeface="宋体" pitchFamily="2" charset="-122"/>
              </a:defRPr>
            </a:lvl4pPr>
            <a:lvl5pPr marL="2057400" indent="-228600" eaLnBrk="0" hangingPunct="0">
              <a:defRPr sz="3200">
                <a:solidFill>
                  <a:schemeClr val="tx1"/>
                </a:solidFill>
                <a:latin typeface="Times New Roman" pitchFamily="18" charset="0"/>
                <a:ea typeface="宋体" pitchFamily="2" charset="-122"/>
              </a:defRPr>
            </a:lvl5pPr>
            <a:lvl6pPr marL="25146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6pPr>
            <a:lvl7pPr marL="29718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7pPr>
            <a:lvl8pPr marL="34290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8pPr>
            <a:lvl9pPr marL="38862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9pPr>
          </a:lstStyle>
          <a:p>
            <a:pPr eaLnBrk="1" hangingPunct="1">
              <a:spcBef>
                <a:spcPct val="50000"/>
              </a:spcBef>
            </a:pPr>
            <a:r>
              <a:rPr lang="en-US" sz="3600" b="1"/>
              <a:t>2. </a:t>
            </a:r>
            <a:r>
              <a:rPr lang="en-US" sz="3600" b="1">
                <a:solidFill>
                  <a:srgbClr val="FF0000"/>
                </a:solidFill>
              </a:rPr>
              <a:t>apartment  </a:t>
            </a:r>
            <a:r>
              <a:rPr lang="en-US" sz="3600" b="1" i="1">
                <a:solidFill>
                  <a:srgbClr val="FF0000"/>
                </a:solidFill>
              </a:rPr>
              <a:t>n</a:t>
            </a:r>
            <a:r>
              <a:rPr lang="en-US" sz="3600" b="1">
                <a:solidFill>
                  <a:srgbClr val="FF0000"/>
                </a:solidFill>
              </a:rPr>
              <a:t>.   </a:t>
            </a:r>
            <a:r>
              <a:rPr lang="zh-CN" altLang="en-US" sz="3600" b="1">
                <a:solidFill>
                  <a:srgbClr val="FF0000"/>
                </a:solidFill>
              </a:rPr>
              <a:t>公寓；套房</a:t>
            </a:r>
            <a:endParaRPr lang="en-US" sz="3600" b="1">
              <a:solidFill>
                <a:srgbClr val="FF0000"/>
              </a:solidFill>
            </a:endParaRPr>
          </a:p>
        </p:txBody>
      </p:sp>
      <p:pic>
        <p:nvPicPr>
          <p:cNvPr id="11270" name="Picture 4" descr="http://t1.baidu.com/it/u=278960084,755984509&amp;fm=23&amp;gp=0.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070725" y="4964113"/>
            <a:ext cx="1889125" cy="1893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271" name="Picture 6" descr="http://t3.baidu.com/it/u=3673200904,4146967610&amp;fm=23&amp;gp=0.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840538" y="1555750"/>
            <a:ext cx="2303462" cy="1612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272" name="Picture 8" descr="http://t11.baidu.com/it/u=1397394286,1351011396&amp;fm=59"/>
          <p:cNvPicPr>
            <a:picLocks noChangeAspect="1" noChangeArrowheads="1"/>
          </p:cNvPicPr>
          <p:nvPr/>
        </p:nvPicPr>
        <p:blipFill>
          <a:blip r:embed="rId5">
            <a:extLst>
              <a:ext uri="{28A0092B-C50C-407E-A947-70E740481C1C}">
                <a14:useLocalDpi xmlns:a14="http://schemas.microsoft.com/office/drawing/2010/main" val="0"/>
              </a:ext>
            </a:extLst>
          </a:blip>
          <a:srcRect b="10553"/>
          <a:stretch>
            <a:fillRect/>
          </a:stretch>
        </p:blipFill>
        <p:spPr bwMode="auto">
          <a:xfrm>
            <a:off x="7075488" y="3213100"/>
            <a:ext cx="2033587" cy="1439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circl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6" fill="hold" grpId="0" nodeType="withEffect">
                                  <p:stCondLst>
                                    <p:cond delay="0"/>
                                  </p:stCondLst>
                                  <p:childTnLst>
                                    <p:set>
                                      <p:cBhvr>
                                        <p:cTn id="6" dur="1" fill="hold">
                                          <p:stCondLst>
                                            <p:cond delay="0"/>
                                          </p:stCondLst>
                                        </p:cTn>
                                        <p:tgtEl>
                                          <p:spTgt spid="11267"/>
                                        </p:tgtEl>
                                        <p:attrNameLst>
                                          <p:attrName>style.visibility</p:attrName>
                                        </p:attrNameLst>
                                      </p:cBhvr>
                                      <p:to>
                                        <p:strVal val="visible"/>
                                      </p:to>
                                    </p:set>
                                    <p:anim calcmode="lin" valueType="num">
                                      <p:cBhvr additive="base">
                                        <p:cTn id="7" dur="500" fill="hold"/>
                                        <p:tgtEl>
                                          <p:spTgt spid="11267"/>
                                        </p:tgtEl>
                                        <p:attrNameLst>
                                          <p:attrName>ppt_x</p:attrName>
                                        </p:attrNameLst>
                                      </p:cBhvr>
                                      <p:tavLst>
                                        <p:tav tm="0">
                                          <p:val>
                                            <p:strVal val="1+#ppt_w/2"/>
                                          </p:val>
                                        </p:tav>
                                        <p:tav tm="100000">
                                          <p:val>
                                            <p:strVal val="#ppt_x"/>
                                          </p:val>
                                        </p:tav>
                                      </p:tavLst>
                                    </p:anim>
                                    <p:anim calcmode="lin" valueType="num">
                                      <p:cBhvr additive="base">
                                        <p:cTn id="8" dur="500" fill="hold"/>
                                        <p:tgtEl>
                                          <p:spTgt spid="11267"/>
                                        </p:tgtEl>
                                        <p:attrNameLst>
                                          <p:attrName>ppt_y</p:attrName>
                                        </p:attrNameLst>
                                      </p:cBhvr>
                                      <p:tavLst>
                                        <p:tav tm="0">
                                          <p:val>
                                            <p:strVal val="1+#ppt_h/2"/>
                                          </p:val>
                                        </p:tav>
                                        <p:tav tm="100000">
                                          <p:val>
                                            <p:strVal val="#ppt_y"/>
                                          </p:val>
                                        </p:tav>
                                      </p:tavLst>
                                    </p:anim>
                                  </p:childTnLst>
                                </p:cTn>
                              </p:par>
                            </p:childTnLst>
                          </p:cTn>
                        </p:par>
                        <p:par>
                          <p:cTn id="9" fill="hold" nodeType="afterGroup">
                            <p:stCondLst>
                              <p:cond delay="500"/>
                            </p:stCondLst>
                            <p:childTnLst>
                              <p:par>
                                <p:cTn id="10" presetID="53" presetClass="entr" presetSubtype="0" fill="hold" nodeType="afterEffect">
                                  <p:stCondLst>
                                    <p:cond delay="0"/>
                                  </p:stCondLst>
                                  <p:childTnLst>
                                    <p:set>
                                      <p:cBhvr>
                                        <p:cTn id="11" dur="1" fill="hold">
                                          <p:stCondLst>
                                            <p:cond delay="0"/>
                                          </p:stCondLst>
                                        </p:cTn>
                                        <p:tgtEl>
                                          <p:spTgt spid="11271"/>
                                        </p:tgtEl>
                                        <p:attrNameLst>
                                          <p:attrName>style.visibility</p:attrName>
                                        </p:attrNameLst>
                                      </p:cBhvr>
                                      <p:to>
                                        <p:strVal val="visible"/>
                                      </p:to>
                                    </p:set>
                                    <p:anim calcmode="lin" valueType="num">
                                      <p:cBhvr>
                                        <p:cTn id="12" dur="500" fill="hold"/>
                                        <p:tgtEl>
                                          <p:spTgt spid="11271"/>
                                        </p:tgtEl>
                                        <p:attrNameLst>
                                          <p:attrName>ppt_w</p:attrName>
                                        </p:attrNameLst>
                                      </p:cBhvr>
                                      <p:tavLst>
                                        <p:tav tm="0">
                                          <p:val>
                                            <p:fltVal val="0"/>
                                          </p:val>
                                        </p:tav>
                                        <p:tav tm="100000">
                                          <p:val>
                                            <p:strVal val="#ppt_w"/>
                                          </p:val>
                                        </p:tav>
                                      </p:tavLst>
                                    </p:anim>
                                    <p:anim calcmode="lin" valueType="num">
                                      <p:cBhvr>
                                        <p:cTn id="13" dur="500" fill="hold"/>
                                        <p:tgtEl>
                                          <p:spTgt spid="11271"/>
                                        </p:tgtEl>
                                        <p:attrNameLst>
                                          <p:attrName>ppt_h</p:attrName>
                                        </p:attrNameLst>
                                      </p:cBhvr>
                                      <p:tavLst>
                                        <p:tav tm="0">
                                          <p:val>
                                            <p:fltVal val="0"/>
                                          </p:val>
                                        </p:tav>
                                        <p:tav tm="100000">
                                          <p:val>
                                            <p:strVal val="#ppt_h"/>
                                          </p:val>
                                        </p:tav>
                                      </p:tavLst>
                                    </p:anim>
                                    <p:animEffect transition="in" filter="fade">
                                      <p:cBhvr>
                                        <p:cTn id="14" dur="500"/>
                                        <p:tgtEl>
                                          <p:spTgt spid="11271"/>
                                        </p:tgtEl>
                                      </p:cBhvr>
                                    </p:animEffect>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3" fill="hold" grpId="0" nodeType="clickEffect">
                                  <p:stCondLst>
                                    <p:cond delay="0"/>
                                  </p:stCondLst>
                                  <p:childTnLst>
                                    <p:set>
                                      <p:cBhvr>
                                        <p:cTn id="18" dur="1" fill="hold">
                                          <p:stCondLst>
                                            <p:cond delay="0"/>
                                          </p:stCondLst>
                                        </p:cTn>
                                        <p:tgtEl>
                                          <p:spTgt spid="11266"/>
                                        </p:tgtEl>
                                        <p:attrNameLst>
                                          <p:attrName>style.visibility</p:attrName>
                                        </p:attrNameLst>
                                      </p:cBhvr>
                                      <p:to>
                                        <p:strVal val="visible"/>
                                      </p:to>
                                    </p:set>
                                    <p:anim calcmode="lin" valueType="num">
                                      <p:cBhvr additive="base">
                                        <p:cTn id="19" dur="500" fill="hold"/>
                                        <p:tgtEl>
                                          <p:spTgt spid="11266"/>
                                        </p:tgtEl>
                                        <p:attrNameLst>
                                          <p:attrName>ppt_x</p:attrName>
                                        </p:attrNameLst>
                                      </p:cBhvr>
                                      <p:tavLst>
                                        <p:tav tm="0">
                                          <p:val>
                                            <p:strVal val="1+#ppt_w/2"/>
                                          </p:val>
                                        </p:tav>
                                        <p:tav tm="100000">
                                          <p:val>
                                            <p:strVal val="#ppt_x"/>
                                          </p:val>
                                        </p:tav>
                                      </p:tavLst>
                                    </p:anim>
                                    <p:anim calcmode="lin" valueType="num">
                                      <p:cBhvr additive="base">
                                        <p:cTn id="20" dur="500" fill="hold"/>
                                        <p:tgtEl>
                                          <p:spTgt spid="11266"/>
                                        </p:tgtEl>
                                        <p:attrNameLst>
                                          <p:attrName>ppt_y</p:attrName>
                                        </p:attrNameLst>
                                      </p:cBhvr>
                                      <p:tavLst>
                                        <p:tav tm="0">
                                          <p:val>
                                            <p:strVal val="0-#ppt_h/2"/>
                                          </p:val>
                                        </p:tav>
                                        <p:tav tm="100000">
                                          <p:val>
                                            <p:strVal val="#ppt_y"/>
                                          </p:val>
                                        </p:tav>
                                      </p:tavLst>
                                    </p:anim>
                                  </p:childTnLst>
                                </p:cTn>
                              </p:par>
                            </p:childTnLst>
                          </p:cTn>
                        </p:par>
                        <p:par>
                          <p:cTn id="21" fill="hold" nodeType="afterGroup">
                            <p:stCondLst>
                              <p:cond delay="500"/>
                            </p:stCondLst>
                            <p:childTnLst>
                              <p:par>
                                <p:cTn id="22" presetID="2" presetClass="entr" presetSubtype="6" fill="hold" grpId="0" nodeType="afterEffect">
                                  <p:stCondLst>
                                    <p:cond delay="0"/>
                                  </p:stCondLst>
                                  <p:childTnLst>
                                    <p:set>
                                      <p:cBhvr>
                                        <p:cTn id="23" dur="1" fill="hold">
                                          <p:stCondLst>
                                            <p:cond delay="0"/>
                                          </p:stCondLst>
                                        </p:cTn>
                                        <p:tgtEl>
                                          <p:spTgt spid="11269"/>
                                        </p:tgtEl>
                                        <p:attrNameLst>
                                          <p:attrName>style.visibility</p:attrName>
                                        </p:attrNameLst>
                                      </p:cBhvr>
                                      <p:to>
                                        <p:strVal val="visible"/>
                                      </p:to>
                                    </p:set>
                                    <p:anim calcmode="lin" valueType="num">
                                      <p:cBhvr additive="base">
                                        <p:cTn id="24" dur="500" fill="hold"/>
                                        <p:tgtEl>
                                          <p:spTgt spid="11269"/>
                                        </p:tgtEl>
                                        <p:attrNameLst>
                                          <p:attrName>ppt_x</p:attrName>
                                        </p:attrNameLst>
                                      </p:cBhvr>
                                      <p:tavLst>
                                        <p:tav tm="0">
                                          <p:val>
                                            <p:strVal val="1+#ppt_w/2"/>
                                          </p:val>
                                        </p:tav>
                                        <p:tav tm="100000">
                                          <p:val>
                                            <p:strVal val="#ppt_x"/>
                                          </p:val>
                                        </p:tav>
                                      </p:tavLst>
                                    </p:anim>
                                    <p:anim calcmode="lin" valueType="num">
                                      <p:cBhvr additive="base">
                                        <p:cTn id="25" dur="500" fill="hold"/>
                                        <p:tgtEl>
                                          <p:spTgt spid="11269"/>
                                        </p:tgtEl>
                                        <p:attrNameLst>
                                          <p:attrName>ppt_y</p:attrName>
                                        </p:attrNameLst>
                                      </p:cBhvr>
                                      <p:tavLst>
                                        <p:tav tm="0">
                                          <p:val>
                                            <p:strVal val="1+#ppt_h/2"/>
                                          </p:val>
                                        </p:tav>
                                        <p:tav tm="100000">
                                          <p:val>
                                            <p:strVal val="#ppt_y"/>
                                          </p:val>
                                        </p:tav>
                                      </p:tavLst>
                                    </p:anim>
                                  </p:childTnLst>
                                </p:cTn>
                              </p:par>
                            </p:childTnLst>
                          </p:cTn>
                        </p:par>
                      </p:childTnLst>
                    </p:cTn>
                  </p:par>
                  <p:par>
                    <p:cTn id="26" fill="hold" nodeType="clickPar">
                      <p:stCondLst>
                        <p:cond delay="indefinite"/>
                      </p:stCondLst>
                      <p:childTnLst>
                        <p:par>
                          <p:cTn id="27" fill="hold" nodeType="withGroup">
                            <p:stCondLst>
                              <p:cond delay="0"/>
                            </p:stCondLst>
                            <p:childTnLst>
                              <p:par>
                                <p:cTn id="28" presetID="1" presetClass="entr" presetSubtype="0" fill="hold" grpId="0" nodeType="clickEffect">
                                  <p:stCondLst>
                                    <p:cond delay="0"/>
                                  </p:stCondLst>
                                  <p:childTnLst>
                                    <p:set>
                                      <p:cBhvr>
                                        <p:cTn id="29" dur="1" fill="hold">
                                          <p:stCondLst>
                                            <p:cond delay="499"/>
                                          </p:stCondLst>
                                        </p:cTn>
                                        <p:tgtEl>
                                          <p:spTgt spid="11268"/>
                                        </p:tgtEl>
                                        <p:attrNameLst>
                                          <p:attrName>style.visibility</p:attrName>
                                        </p:attrNameLst>
                                      </p:cBhvr>
                                      <p:to>
                                        <p:strVal val="visible"/>
                                      </p:to>
                                    </p:set>
                                  </p:childTnLst>
                                </p:cTn>
                              </p:par>
                            </p:childTnLst>
                          </p:cTn>
                        </p:par>
                        <p:par>
                          <p:cTn id="30" fill="hold" nodeType="afterGroup">
                            <p:stCondLst>
                              <p:cond delay="500"/>
                            </p:stCondLst>
                            <p:childTnLst>
                              <p:par>
                                <p:cTn id="31" presetID="53" presetClass="entr" presetSubtype="0" fill="hold" nodeType="afterEffect">
                                  <p:stCondLst>
                                    <p:cond delay="0"/>
                                  </p:stCondLst>
                                  <p:childTnLst>
                                    <p:set>
                                      <p:cBhvr>
                                        <p:cTn id="32" dur="1" fill="hold">
                                          <p:stCondLst>
                                            <p:cond delay="0"/>
                                          </p:stCondLst>
                                        </p:cTn>
                                        <p:tgtEl>
                                          <p:spTgt spid="11272"/>
                                        </p:tgtEl>
                                        <p:attrNameLst>
                                          <p:attrName>style.visibility</p:attrName>
                                        </p:attrNameLst>
                                      </p:cBhvr>
                                      <p:to>
                                        <p:strVal val="visible"/>
                                      </p:to>
                                    </p:set>
                                    <p:anim calcmode="lin" valueType="num">
                                      <p:cBhvr>
                                        <p:cTn id="33" dur="500" fill="hold"/>
                                        <p:tgtEl>
                                          <p:spTgt spid="11272"/>
                                        </p:tgtEl>
                                        <p:attrNameLst>
                                          <p:attrName>ppt_w</p:attrName>
                                        </p:attrNameLst>
                                      </p:cBhvr>
                                      <p:tavLst>
                                        <p:tav tm="0">
                                          <p:val>
                                            <p:fltVal val="0"/>
                                          </p:val>
                                        </p:tav>
                                        <p:tav tm="100000">
                                          <p:val>
                                            <p:strVal val="#ppt_w"/>
                                          </p:val>
                                        </p:tav>
                                      </p:tavLst>
                                    </p:anim>
                                    <p:anim calcmode="lin" valueType="num">
                                      <p:cBhvr>
                                        <p:cTn id="34" dur="500" fill="hold"/>
                                        <p:tgtEl>
                                          <p:spTgt spid="11272"/>
                                        </p:tgtEl>
                                        <p:attrNameLst>
                                          <p:attrName>ppt_h</p:attrName>
                                        </p:attrNameLst>
                                      </p:cBhvr>
                                      <p:tavLst>
                                        <p:tav tm="0">
                                          <p:val>
                                            <p:fltVal val="0"/>
                                          </p:val>
                                        </p:tav>
                                        <p:tav tm="100000">
                                          <p:val>
                                            <p:strVal val="#ppt_h"/>
                                          </p:val>
                                        </p:tav>
                                      </p:tavLst>
                                    </p:anim>
                                    <p:animEffect transition="in" filter="fade">
                                      <p:cBhvr>
                                        <p:cTn id="35" dur="500"/>
                                        <p:tgtEl>
                                          <p:spTgt spid="11272"/>
                                        </p:tgtEl>
                                      </p:cBhvr>
                                    </p:animEffect>
                                  </p:childTnLst>
                                </p:cTn>
                              </p:par>
                              <p:par>
                                <p:cTn id="36" presetID="53" presetClass="entr" presetSubtype="0" fill="hold" nodeType="withEffect">
                                  <p:stCondLst>
                                    <p:cond delay="0"/>
                                  </p:stCondLst>
                                  <p:childTnLst>
                                    <p:set>
                                      <p:cBhvr>
                                        <p:cTn id="37" dur="1" fill="hold">
                                          <p:stCondLst>
                                            <p:cond delay="0"/>
                                          </p:stCondLst>
                                        </p:cTn>
                                        <p:tgtEl>
                                          <p:spTgt spid="11270"/>
                                        </p:tgtEl>
                                        <p:attrNameLst>
                                          <p:attrName>style.visibility</p:attrName>
                                        </p:attrNameLst>
                                      </p:cBhvr>
                                      <p:to>
                                        <p:strVal val="visible"/>
                                      </p:to>
                                    </p:set>
                                    <p:anim calcmode="lin" valueType="num">
                                      <p:cBhvr>
                                        <p:cTn id="38" dur="500" fill="hold"/>
                                        <p:tgtEl>
                                          <p:spTgt spid="11270"/>
                                        </p:tgtEl>
                                        <p:attrNameLst>
                                          <p:attrName>ppt_w</p:attrName>
                                        </p:attrNameLst>
                                      </p:cBhvr>
                                      <p:tavLst>
                                        <p:tav tm="0">
                                          <p:val>
                                            <p:fltVal val="0"/>
                                          </p:val>
                                        </p:tav>
                                        <p:tav tm="100000">
                                          <p:val>
                                            <p:strVal val="#ppt_w"/>
                                          </p:val>
                                        </p:tav>
                                      </p:tavLst>
                                    </p:anim>
                                    <p:anim calcmode="lin" valueType="num">
                                      <p:cBhvr>
                                        <p:cTn id="39" dur="500" fill="hold"/>
                                        <p:tgtEl>
                                          <p:spTgt spid="11270"/>
                                        </p:tgtEl>
                                        <p:attrNameLst>
                                          <p:attrName>ppt_h</p:attrName>
                                        </p:attrNameLst>
                                      </p:cBhvr>
                                      <p:tavLst>
                                        <p:tav tm="0">
                                          <p:val>
                                            <p:fltVal val="0"/>
                                          </p:val>
                                        </p:tav>
                                        <p:tav tm="100000">
                                          <p:val>
                                            <p:strVal val="#ppt_h"/>
                                          </p:val>
                                        </p:tav>
                                      </p:tavLst>
                                    </p:anim>
                                    <p:animEffect transition="in" filter="fade">
                                      <p:cBhvr>
                                        <p:cTn id="40" dur="500"/>
                                        <p:tgtEl>
                                          <p:spTgt spid="1127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6" grpId="0" autoUpdateAnimBg="0"/>
      <p:bldP spid="11267" grpId="0" autoUpdateAnimBg="0"/>
      <p:bldP spid="11268" grpId="0" autoUpdateAnimBg="0"/>
      <p:bldP spid="11269" grpId="0" autoUpdateAnimBg="0"/>
    </p:bldLst>
  </p:timing>
</p:sld>
</file>

<file path=ppt/theme/theme1.xml><?xml version="1.0" encoding="utf-8"?>
<a:theme xmlns:a="http://schemas.openxmlformats.org/drawingml/2006/main" name="1_默认设计模板">
  <a:themeElements>
    <a:clrScheme name="1_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1_默认设计模板">
      <a:majorFont>
        <a:latin typeface="Arial"/>
        <a:ea typeface="宋体"/>
        <a:cs typeface=""/>
      </a:majorFont>
      <a:minorFont>
        <a:latin typeface="Arial"/>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 typeface="Arial" pitchFamily="34" charset="0"/>
          <a:buNone/>
          <a:tabLst/>
          <a:defRPr kumimoji="0" lang="zh-CN" sz="1800" b="0" i="0" u="none" strike="noStrike" cap="none" normalizeH="0" baseline="0" smtClean="0">
            <a:ln>
              <a:noFill/>
            </a:ln>
            <a:solidFill>
              <a:schemeClr val="tx1"/>
            </a:solidFill>
            <a:effectLst/>
            <a:latin typeface="Arial" pitchFamily="34" charset="0"/>
            <a:ea typeface="宋体"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 typeface="Arial" pitchFamily="34" charset="0"/>
          <a:buNone/>
          <a:tabLst/>
          <a:defRPr kumimoji="0" lang="zh-CN" sz="1800" b="0" i="0" u="none" strike="noStrike" cap="none" normalizeH="0" baseline="0" smtClean="0">
            <a:ln>
              <a:noFill/>
            </a:ln>
            <a:solidFill>
              <a:schemeClr val="tx1"/>
            </a:solidFill>
            <a:effectLst/>
            <a:latin typeface="Arial" pitchFamily="34" charset="0"/>
            <a:ea typeface="宋体" pitchFamily="2" charset="-122"/>
          </a:defRPr>
        </a:defPPr>
      </a:lstStyle>
    </a:lnDef>
  </a:objectDefaults>
  <a:extraClrSchemeLst>
    <a:extraClrScheme>
      <a:clrScheme name="1_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默认设计模板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默认设计模板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默认设计模板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默认设计模板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默认设计模板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默认设计模板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默认设计模板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默认设计模板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默认设计模板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默认设计模板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默认设计模板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主题​​">
  <a:themeElements>
    <a:clrScheme name="">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Pages>0</Pages>
  <Words>1738</Words>
  <Characters>0</Characters>
  <Application>Microsoft Office PowerPoint</Application>
  <DocSecurity>0</DocSecurity>
  <PresentationFormat>全屏显示(4:3)</PresentationFormat>
  <Lines>0</Lines>
  <Paragraphs>218</Paragraphs>
  <Slides>40</Slides>
  <Notes>0</Notes>
  <HiddenSlides>0</HiddenSlides>
  <MMClips>0</MMClips>
  <ScaleCrop>false</ScaleCrop>
  <HeadingPairs>
    <vt:vector size="6" baseType="variant">
      <vt:variant>
        <vt:lpstr>已用的字体</vt:lpstr>
      </vt:variant>
      <vt:variant>
        <vt:i4>5</vt:i4>
      </vt:variant>
      <vt:variant>
        <vt:lpstr>主题</vt:lpstr>
      </vt:variant>
      <vt:variant>
        <vt:i4>1</vt:i4>
      </vt:variant>
      <vt:variant>
        <vt:lpstr>幻灯片标题</vt:lpstr>
      </vt:variant>
      <vt:variant>
        <vt:i4>40</vt:i4>
      </vt:variant>
    </vt:vector>
  </HeadingPairs>
  <TitlesOfParts>
    <vt:vector size="46" baseType="lpstr">
      <vt:lpstr>Arial</vt:lpstr>
      <vt:lpstr>宋体</vt:lpstr>
      <vt:lpstr>Wingdings</vt:lpstr>
      <vt:lpstr>Times New Roman</vt:lpstr>
      <vt:lpstr>Calibri</vt:lpstr>
      <vt:lpstr>1_默认设计模板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
  <Company/>
  <LinksUpToDate>false</LinksUpToDate>
  <CharactersWithSpaces>0</CharactersWithSpaces>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幻灯片 1</dc:title>
  <dc:subject/>
  <dc:creator/>
  <cp:keywords/>
  <dc:description/>
  <cp:lastModifiedBy>user</cp:lastModifiedBy>
  <cp:revision>375</cp:revision>
  <dcterms:created xsi:type="dcterms:W3CDTF">2013-03-17T02:35:29Z</dcterms:created>
  <dcterms:modified xsi:type="dcterms:W3CDTF">2015-08-12T06:43:46Z</dcterms:modified>
  <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2052-9.1.0.5133</vt:lpwstr>
  </property>
</Properties>
</file>